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bhaya Libre SemiBold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Palanquin Dark"/>
      <p:regular r:id="rId24"/>
      <p:bold r:id="rId25"/>
    </p:embeddedFont>
    <p:embeddedFont>
      <p:font typeface="Abhaya Libre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PalanquinDark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bhayaLibre-regular.fntdata"/><Relationship Id="rId25" Type="http://schemas.openxmlformats.org/officeDocument/2006/relationships/font" Target="fonts/PalanquinDark-bold.fntdata"/><Relationship Id="rId27" Type="http://schemas.openxmlformats.org/officeDocument/2006/relationships/font" Target="fonts/AbhayaLibr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bhayaLibreSemiBold-bold.fntdata"/><Relationship Id="rId18" Type="http://schemas.openxmlformats.org/officeDocument/2006/relationships/font" Target="fonts/AbhayaLibre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0" name="Shape 10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1" name="Google Shape;10851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2" name="Google Shape;10852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1" name="Shape 10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2" name="Google Shape;10962;gdb5b4cc81e_0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3" name="Google Shape;10963;gdb5b4cc81e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4" name="Shape 10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5" name="Google Shape;10985;gdb5b4cc81e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6" name="Google Shape;10986;gdb5b4cc81e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2" name="Shape 1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3" name="Google Shape;11003;gdb5b4cc81e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4" name="Google Shape;11004;gdb5b4cc81e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1" name="Shape 10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2" name="Google Shape;10862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3" name="Google Shape;10863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7" name="Shape 10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8" name="Google Shape;10868;g877b642fd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9" name="Google Shape;10869;g877b642fd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3" name="Shape 10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" name="Google Shape;10874;gdb5b4cc81e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5" name="Google Shape;10875;gdb5b4cc81e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0" name="Shape 10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1" name="Google Shape;10891;gdb5b4cc81e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2" name="Google Shape;10892;gdb5b4cc81e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0" name="Shape 10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1" name="Google Shape;10911;gdb5b4cc81e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2" name="Google Shape;10912;gdb5b4cc81e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5" name="Shape 10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6" name="Google Shape;10926;gdb5b4cc81e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7" name="Google Shape;10927;gdb5b4cc81e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6" name="Shape 10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7" name="Google Shape;10947;gdb5b4cc81e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8" name="Google Shape;10948;gdb5b4cc81e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2" name="Shape 10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3" name="Google Shape;10953;gdb5b4cc81e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4" name="Google Shape;10954;gdb5b4cc81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07548" y="2764750"/>
            <a:ext cx="5778900" cy="14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7423" y="4219725"/>
            <a:ext cx="577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574475" y="-1642725"/>
            <a:ext cx="12276352" cy="7245930"/>
            <a:chOff x="-1574475" y="-1642725"/>
            <a:chExt cx="12276352" cy="724593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574475" y="-1642725"/>
              <a:ext cx="5277375" cy="3976575"/>
              <a:chOff x="-1574475" y="-1642725"/>
              <a:chExt cx="5277375" cy="39765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20125" y="-1642725"/>
                <a:ext cx="3238551" cy="377783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-1133614" y="-1181064"/>
                <a:ext cx="3441139" cy="3588689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81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1574475" y="-836025"/>
                <a:ext cx="5277375" cy="3110775"/>
              </a:xfrm>
              <a:custGeom>
                <a:rect b="b" l="l" r="r" t="t"/>
                <a:pathLst>
                  <a:path extrusionOk="0" h="124431" w="211095">
                    <a:moveTo>
                      <a:pt x="0" y="93301"/>
                    </a:moveTo>
                    <a:cubicBezTo>
                      <a:pt x="13424" y="98352"/>
                      <a:pt x="60605" y="129186"/>
                      <a:pt x="80541" y="123604"/>
                    </a:cubicBezTo>
                    <a:cubicBezTo>
                      <a:pt x="100477" y="118022"/>
                      <a:pt x="98883" y="69776"/>
                      <a:pt x="119616" y="59808"/>
                    </a:cubicBezTo>
                    <a:cubicBezTo>
                      <a:pt x="140350" y="49840"/>
                      <a:pt x="190854" y="73763"/>
                      <a:pt x="204942" y="63795"/>
                    </a:cubicBezTo>
                    <a:cubicBezTo>
                      <a:pt x="219030" y="53827"/>
                      <a:pt x="204278" y="10633"/>
                      <a:pt x="204145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4791002" y="3919198"/>
              <a:ext cx="5910876" cy="1684007"/>
              <a:chOff x="4791327" y="3919371"/>
              <a:chExt cx="4838238" cy="1378413"/>
            </a:xfrm>
          </p:grpSpPr>
          <p:sp>
            <p:nvSpPr>
              <p:cNvPr id="17" name="Google Shape;17;p2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11"/>
          <p:cNvSpPr txBox="1"/>
          <p:nvPr>
            <p:ph hasCustomPrompt="1" type="title"/>
          </p:nvPr>
        </p:nvSpPr>
        <p:spPr>
          <a:xfrm>
            <a:off x="1468050" y="1586181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96" name="Google Shape;4296;p11"/>
          <p:cNvSpPr txBox="1"/>
          <p:nvPr>
            <p:ph idx="1" type="subTitle"/>
          </p:nvPr>
        </p:nvSpPr>
        <p:spPr>
          <a:xfrm flipH="1">
            <a:off x="1468050" y="2920943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grpSp>
        <p:nvGrpSpPr>
          <p:cNvPr id="4297" name="Google Shape;4297;p11"/>
          <p:cNvGrpSpPr/>
          <p:nvPr/>
        </p:nvGrpSpPr>
        <p:grpSpPr>
          <a:xfrm>
            <a:off x="-570061" y="-784258"/>
            <a:ext cx="11038947" cy="6712017"/>
            <a:chOff x="-570061" y="-784258"/>
            <a:chExt cx="11038947" cy="6712017"/>
          </a:xfrm>
        </p:grpSpPr>
        <p:sp>
          <p:nvSpPr>
            <p:cNvPr id="4298" name="Google Shape;4298;p11"/>
            <p:cNvSpPr/>
            <p:nvPr/>
          </p:nvSpPr>
          <p:spPr>
            <a:xfrm>
              <a:off x="6639882" y="-784258"/>
              <a:ext cx="2735483" cy="2128808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99" name="Google Shape;4299;p11"/>
            <p:cNvGrpSpPr/>
            <p:nvPr/>
          </p:nvGrpSpPr>
          <p:grpSpPr>
            <a:xfrm>
              <a:off x="-570061" y="-454902"/>
              <a:ext cx="5910876" cy="1684007"/>
              <a:chOff x="-1668273" y="-675577"/>
              <a:chExt cx="5910876" cy="1684007"/>
            </a:xfrm>
          </p:grpSpPr>
          <p:sp>
            <p:nvSpPr>
              <p:cNvPr id="4300" name="Google Shape;4300;p11"/>
              <p:cNvSpPr/>
              <p:nvPr/>
            </p:nvSpPr>
            <p:spPr>
              <a:xfrm rot="10800000">
                <a:off x="1818936" y="-675577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1"/>
              <p:cNvSpPr/>
              <p:nvPr/>
            </p:nvSpPr>
            <p:spPr>
              <a:xfrm rot="10800000">
                <a:off x="1937326" y="-67190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1"/>
              <p:cNvSpPr/>
              <p:nvPr/>
            </p:nvSpPr>
            <p:spPr>
              <a:xfrm rot="10800000">
                <a:off x="1701217" y="-672488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1"/>
              <p:cNvSpPr/>
              <p:nvPr/>
            </p:nvSpPr>
            <p:spPr>
              <a:xfrm rot="10800000">
                <a:off x="1583051" y="-668281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1"/>
              <p:cNvSpPr/>
              <p:nvPr/>
            </p:nvSpPr>
            <p:spPr>
              <a:xfrm rot="10800000">
                <a:off x="2054821" y="-661880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1"/>
              <p:cNvSpPr/>
              <p:nvPr/>
            </p:nvSpPr>
            <p:spPr>
              <a:xfrm rot="10800000">
                <a:off x="1465556" y="-654898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1"/>
              <p:cNvSpPr/>
              <p:nvPr/>
            </p:nvSpPr>
            <p:spPr>
              <a:xfrm rot="10800000">
                <a:off x="2172317" y="-646393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1"/>
              <p:cNvSpPr/>
              <p:nvPr/>
            </p:nvSpPr>
            <p:spPr>
              <a:xfrm rot="10800000">
                <a:off x="1348956" y="-640933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1"/>
              <p:cNvSpPr/>
              <p:nvPr/>
            </p:nvSpPr>
            <p:spPr>
              <a:xfrm rot="10800000">
                <a:off x="1232132" y="-619090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1"/>
              <p:cNvSpPr/>
              <p:nvPr/>
            </p:nvSpPr>
            <p:spPr>
              <a:xfrm rot="10800000">
                <a:off x="1115353" y="-599216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11"/>
              <p:cNvSpPr/>
              <p:nvPr/>
            </p:nvSpPr>
            <p:spPr>
              <a:xfrm rot="10800000">
                <a:off x="1948248" y="-589951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11"/>
              <p:cNvSpPr/>
              <p:nvPr/>
            </p:nvSpPr>
            <p:spPr>
              <a:xfrm rot="10800000">
                <a:off x="1830753" y="-58901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11"/>
              <p:cNvSpPr/>
              <p:nvPr/>
            </p:nvSpPr>
            <p:spPr>
              <a:xfrm rot="10800000">
                <a:off x="2066683" y="-586281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11"/>
              <p:cNvSpPr/>
              <p:nvPr/>
            </p:nvSpPr>
            <p:spPr>
              <a:xfrm rot="10800000">
                <a:off x="1712362" y="-582655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11"/>
              <p:cNvSpPr/>
              <p:nvPr/>
            </p:nvSpPr>
            <p:spPr>
              <a:xfrm rot="10800000">
                <a:off x="2184178" y="-576299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11"/>
              <p:cNvSpPr/>
              <p:nvPr/>
            </p:nvSpPr>
            <p:spPr>
              <a:xfrm rot="10800000">
                <a:off x="1594867" y="-571734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11"/>
              <p:cNvSpPr/>
              <p:nvPr/>
            </p:nvSpPr>
            <p:spPr>
              <a:xfrm rot="10800000">
                <a:off x="999201" y="-574598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1"/>
              <p:cNvSpPr/>
              <p:nvPr/>
            </p:nvSpPr>
            <p:spPr>
              <a:xfrm rot="10800000">
                <a:off x="2302568" y="-56081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11"/>
              <p:cNvSpPr/>
              <p:nvPr/>
            </p:nvSpPr>
            <p:spPr>
              <a:xfrm rot="10800000">
                <a:off x="-1663708" y="-599127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11"/>
              <p:cNvSpPr/>
              <p:nvPr/>
            </p:nvSpPr>
            <p:spPr>
              <a:xfrm rot="10800000">
                <a:off x="1478267" y="-556247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1"/>
              <p:cNvSpPr/>
              <p:nvPr/>
            </p:nvSpPr>
            <p:spPr>
              <a:xfrm rot="10800000">
                <a:off x="885331" y="-548951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11"/>
              <p:cNvSpPr/>
              <p:nvPr/>
            </p:nvSpPr>
            <p:spPr>
              <a:xfrm rot="10800000">
                <a:off x="1361712" y="-537313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11"/>
              <p:cNvSpPr/>
              <p:nvPr/>
            </p:nvSpPr>
            <p:spPr>
              <a:xfrm rot="10800000">
                <a:off x="-1552613" y="-558664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11"/>
              <p:cNvSpPr/>
              <p:nvPr/>
            </p:nvSpPr>
            <p:spPr>
              <a:xfrm rot="10800000">
                <a:off x="-1645759" y="-557187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11"/>
              <p:cNvSpPr/>
              <p:nvPr/>
            </p:nvSpPr>
            <p:spPr>
              <a:xfrm rot="10800000">
                <a:off x="770611" y="-521826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1"/>
              <p:cNvSpPr/>
              <p:nvPr/>
            </p:nvSpPr>
            <p:spPr>
              <a:xfrm rot="10800000">
                <a:off x="1245112" y="-515246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11"/>
              <p:cNvSpPr/>
              <p:nvPr/>
            </p:nvSpPr>
            <p:spPr>
              <a:xfrm rot="10800000">
                <a:off x="2077604" y="-50522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11"/>
              <p:cNvSpPr/>
              <p:nvPr/>
            </p:nvSpPr>
            <p:spPr>
              <a:xfrm rot="10800000">
                <a:off x="1960109" y="-50432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1"/>
              <p:cNvSpPr/>
              <p:nvPr/>
            </p:nvSpPr>
            <p:spPr>
              <a:xfrm rot="10800000">
                <a:off x="2195995" y="-499894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11"/>
              <p:cNvSpPr/>
              <p:nvPr/>
            </p:nvSpPr>
            <p:spPr>
              <a:xfrm rot="10800000">
                <a:off x="1841719" y="-497969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11"/>
              <p:cNvSpPr/>
              <p:nvPr/>
            </p:nvSpPr>
            <p:spPr>
              <a:xfrm rot="10800000">
                <a:off x="2313490" y="-490673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11"/>
              <p:cNvSpPr/>
              <p:nvPr/>
            </p:nvSpPr>
            <p:spPr>
              <a:xfrm rot="10800000">
                <a:off x="-1445413" y="-521647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11"/>
              <p:cNvSpPr/>
              <p:nvPr/>
            </p:nvSpPr>
            <p:spPr>
              <a:xfrm rot="10800000">
                <a:off x="1724224" y="-48700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11"/>
              <p:cNvSpPr/>
              <p:nvPr/>
            </p:nvSpPr>
            <p:spPr>
              <a:xfrm rot="10800000">
                <a:off x="1128557" y="-490673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11"/>
              <p:cNvSpPr/>
              <p:nvPr/>
            </p:nvSpPr>
            <p:spPr>
              <a:xfrm rot="10800000">
                <a:off x="655847" y="-494881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11"/>
              <p:cNvSpPr/>
              <p:nvPr/>
            </p:nvSpPr>
            <p:spPr>
              <a:xfrm rot="10800000">
                <a:off x="2431880" y="-475186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11"/>
              <p:cNvSpPr/>
              <p:nvPr/>
            </p:nvSpPr>
            <p:spPr>
              <a:xfrm rot="10800000">
                <a:off x="-1534665" y="-513456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11"/>
              <p:cNvSpPr/>
              <p:nvPr/>
            </p:nvSpPr>
            <p:spPr>
              <a:xfrm rot="10800000">
                <a:off x="-1626647" y="-51529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11"/>
              <p:cNvSpPr/>
              <p:nvPr/>
            </p:nvSpPr>
            <p:spPr>
              <a:xfrm rot="10800000">
                <a:off x="1605789" y="-47245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11"/>
              <p:cNvSpPr/>
              <p:nvPr/>
            </p:nvSpPr>
            <p:spPr>
              <a:xfrm rot="10800000">
                <a:off x="1015359" y="-461490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11"/>
              <p:cNvSpPr/>
              <p:nvPr/>
            </p:nvSpPr>
            <p:spPr>
              <a:xfrm rot="10800000">
                <a:off x="541082" y="-468472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11"/>
              <p:cNvSpPr/>
              <p:nvPr/>
            </p:nvSpPr>
            <p:spPr>
              <a:xfrm rot="10800000">
                <a:off x="-1326710" y="-487227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11"/>
              <p:cNvSpPr/>
              <p:nvPr/>
            </p:nvSpPr>
            <p:spPr>
              <a:xfrm rot="10800000">
                <a:off x="1490353" y="-453388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11"/>
              <p:cNvSpPr/>
              <p:nvPr/>
            </p:nvSpPr>
            <p:spPr>
              <a:xfrm rot="10800000">
                <a:off x="-1423526" y="-474291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11"/>
              <p:cNvSpPr/>
              <p:nvPr/>
            </p:nvSpPr>
            <p:spPr>
              <a:xfrm rot="10800000">
                <a:off x="-1517343" y="-470665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11"/>
              <p:cNvSpPr/>
              <p:nvPr/>
            </p:nvSpPr>
            <p:spPr>
              <a:xfrm rot="10800000">
                <a:off x="421707" y="-443317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11"/>
              <p:cNvSpPr/>
              <p:nvPr/>
            </p:nvSpPr>
            <p:spPr>
              <a:xfrm rot="10800000">
                <a:off x="899923" y="-438393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11"/>
              <p:cNvSpPr/>
              <p:nvPr/>
            </p:nvSpPr>
            <p:spPr>
              <a:xfrm rot="10800000">
                <a:off x="1374469" y="-431456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11"/>
              <p:cNvSpPr/>
              <p:nvPr/>
            </p:nvSpPr>
            <p:spPr>
              <a:xfrm rot="10800000">
                <a:off x="-1212885" y="-456253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11"/>
              <p:cNvSpPr/>
              <p:nvPr/>
            </p:nvSpPr>
            <p:spPr>
              <a:xfrm rot="10800000">
                <a:off x="2207856" y="-419639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11"/>
              <p:cNvSpPr/>
              <p:nvPr/>
            </p:nvSpPr>
            <p:spPr>
              <a:xfrm rot="10800000">
                <a:off x="2088750" y="-418789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11"/>
              <p:cNvSpPr/>
              <p:nvPr/>
            </p:nvSpPr>
            <p:spPr>
              <a:xfrm rot="10800000">
                <a:off x="2325351" y="-415073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11"/>
              <p:cNvSpPr/>
              <p:nvPr/>
            </p:nvSpPr>
            <p:spPr>
              <a:xfrm rot="10800000">
                <a:off x="1971031" y="-413238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11"/>
              <p:cNvSpPr/>
              <p:nvPr/>
            </p:nvSpPr>
            <p:spPr>
              <a:xfrm rot="10800000">
                <a:off x="2443070" y="-403839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11"/>
              <p:cNvSpPr/>
              <p:nvPr/>
            </p:nvSpPr>
            <p:spPr>
              <a:xfrm rot="10800000">
                <a:off x="309986" y="-419639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11"/>
              <p:cNvSpPr/>
              <p:nvPr/>
            </p:nvSpPr>
            <p:spPr>
              <a:xfrm rot="10800000">
                <a:off x="-1311491" y="-436961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11"/>
              <p:cNvSpPr/>
              <p:nvPr/>
            </p:nvSpPr>
            <p:spPr>
              <a:xfrm rot="10800000">
                <a:off x="1853536" y="-40321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11"/>
              <p:cNvSpPr/>
              <p:nvPr/>
            </p:nvSpPr>
            <p:spPr>
              <a:xfrm rot="10800000">
                <a:off x="785158" y="-412030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11"/>
              <p:cNvSpPr/>
              <p:nvPr/>
            </p:nvSpPr>
            <p:spPr>
              <a:xfrm rot="10800000">
                <a:off x="1259480" y="-403839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11"/>
              <p:cNvSpPr/>
              <p:nvPr/>
            </p:nvSpPr>
            <p:spPr>
              <a:xfrm rot="10800000">
                <a:off x="-1097449" y="-428949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11"/>
              <p:cNvSpPr/>
              <p:nvPr/>
            </p:nvSpPr>
            <p:spPr>
              <a:xfrm rot="10800000">
                <a:off x="2561236" y="-38866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11"/>
              <p:cNvSpPr/>
              <p:nvPr/>
            </p:nvSpPr>
            <p:spPr>
              <a:xfrm rot="10800000">
                <a:off x="-1406248" y="-428099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11"/>
              <p:cNvSpPr/>
              <p:nvPr/>
            </p:nvSpPr>
            <p:spPr>
              <a:xfrm rot="10800000">
                <a:off x="-1498230" y="-429620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11"/>
              <p:cNvSpPr/>
              <p:nvPr/>
            </p:nvSpPr>
            <p:spPr>
              <a:xfrm rot="10800000">
                <a:off x="1736757" y="-385577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11"/>
              <p:cNvSpPr/>
              <p:nvPr/>
            </p:nvSpPr>
            <p:spPr>
              <a:xfrm rot="10800000">
                <a:off x="191640" y="-398960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11"/>
              <p:cNvSpPr/>
              <p:nvPr/>
            </p:nvSpPr>
            <p:spPr>
              <a:xfrm rot="10800000">
                <a:off x="-981520" y="-404913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11"/>
              <p:cNvSpPr/>
              <p:nvPr/>
            </p:nvSpPr>
            <p:spPr>
              <a:xfrm rot="10800000">
                <a:off x="1142791" y="-378370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11"/>
              <p:cNvSpPr/>
              <p:nvPr/>
            </p:nvSpPr>
            <p:spPr>
              <a:xfrm rot="10800000">
                <a:off x="669946" y="-385263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11"/>
              <p:cNvSpPr/>
              <p:nvPr/>
            </p:nvSpPr>
            <p:spPr>
              <a:xfrm rot="10800000">
                <a:off x="-1197666" y="-403257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11"/>
              <p:cNvSpPr/>
              <p:nvPr/>
            </p:nvSpPr>
            <p:spPr>
              <a:xfrm rot="10800000">
                <a:off x="1620381" y="-369508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11"/>
              <p:cNvSpPr/>
              <p:nvPr/>
            </p:nvSpPr>
            <p:spPr>
              <a:xfrm rot="10800000">
                <a:off x="77457" y="-381056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11"/>
              <p:cNvSpPr/>
              <p:nvPr/>
            </p:nvSpPr>
            <p:spPr>
              <a:xfrm rot="10800000">
                <a:off x="-864965" y="-385219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11"/>
              <p:cNvSpPr/>
              <p:nvPr/>
            </p:nvSpPr>
            <p:spPr>
              <a:xfrm rot="10800000">
                <a:off x="-1295109" y="-388665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11"/>
              <p:cNvSpPr/>
              <p:nvPr/>
            </p:nvSpPr>
            <p:spPr>
              <a:xfrm rot="10800000">
                <a:off x="-1668273" y="-396274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11"/>
              <p:cNvSpPr/>
              <p:nvPr/>
            </p:nvSpPr>
            <p:spPr>
              <a:xfrm rot="10800000">
                <a:off x="-40664" y="-367180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11"/>
              <p:cNvSpPr/>
              <p:nvPr/>
            </p:nvSpPr>
            <p:spPr>
              <a:xfrm rot="10800000">
                <a:off x="-1388031" y="-385935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11"/>
              <p:cNvSpPr/>
              <p:nvPr/>
            </p:nvSpPr>
            <p:spPr>
              <a:xfrm rot="10800000">
                <a:off x="554734" y="-359526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11"/>
              <p:cNvSpPr/>
              <p:nvPr/>
            </p:nvSpPr>
            <p:spPr>
              <a:xfrm rot="10800000">
                <a:off x="1029280" y="-354961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11"/>
              <p:cNvSpPr/>
              <p:nvPr/>
            </p:nvSpPr>
            <p:spPr>
              <a:xfrm rot="10800000">
                <a:off x="-747739" y="-369911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11"/>
              <p:cNvSpPr/>
              <p:nvPr/>
            </p:nvSpPr>
            <p:spPr>
              <a:xfrm rot="10800000">
                <a:off x="1504721" y="-345874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11"/>
              <p:cNvSpPr/>
              <p:nvPr/>
            </p:nvSpPr>
            <p:spPr>
              <a:xfrm rot="10800000">
                <a:off x="-1083797" y="-372283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11"/>
              <p:cNvSpPr/>
              <p:nvPr/>
            </p:nvSpPr>
            <p:spPr>
              <a:xfrm rot="10800000">
                <a:off x="-158159" y="-356841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11"/>
              <p:cNvSpPr/>
              <p:nvPr/>
            </p:nvSpPr>
            <p:spPr>
              <a:xfrm rot="10800000">
                <a:off x="2337168" y="-334013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11"/>
              <p:cNvSpPr/>
              <p:nvPr/>
            </p:nvSpPr>
            <p:spPr>
              <a:xfrm rot="10800000">
                <a:off x="2218375" y="-332312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11"/>
              <p:cNvSpPr/>
              <p:nvPr/>
            </p:nvSpPr>
            <p:spPr>
              <a:xfrm rot="10800000">
                <a:off x="-629930" y="-358094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11"/>
              <p:cNvSpPr/>
              <p:nvPr/>
            </p:nvSpPr>
            <p:spPr>
              <a:xfrm rot="10800000">
                <a:off x="2454663" y="-32944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11"/>
              <p:cNvSpPr/>
              <p:nvPr/>
            </p:nvSpPr>
            <p:spPr>
              <a:xfrm rot="10800000">
                <a:off x="-275923" y="-350440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11"/>
              <p:cNvSpPr/>
              <p:nvPr/>
            </p:nvSpPr>
            <p:spPr>
              <a:xfrm rot="10800000">
                <a:off x="-516150" y="-35129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11"/>
              <p:cNvSpPr/>
              <p:nvPr/>
            </p:nvSpPr>
            <p:spPr>
              <a:xfrm rot="10800000">
                <a:off x="2100566" y="-327881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11"/>
              <p:cNvSpPr/>
              <p:nvPr/>
            </p:nvSpPr>
            <p:spPr>
              <a:xfrm rot="10800000">
                <a:off x="-394045" y="-348605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11"/>
              <p:cNvSpPr/>
              <p:nvPr/>
            </p:nvSpPr>
            <p:spPr>
              <a:xfrm rot="10800000">
                <a:off x="2572158" y="-318526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11"/>
              <p:cNvSpPr/>
              <p:nvPr/>
            </p:nvSpPr>
            <p:spPr>
              <a:xfrm rot="10800000">
                <a:off x="439074" y="-336743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11"/>
              <p:cNvSpPr/>
              <p:nvPr/>
            </p:nvSpPr>
            <p:spPr>
              <a:xfrm rot="10800000">
                <a:off x="-1182179" y="-352230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11"/>
              <p:cNvSpPr/>
              <p:nvPr/>
            </p:nvSpPr>
            <p:spPr>
              <a:xfrm rot="10800000">
                <a:off x="912680" y="-327791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11"/>
              <p:cNvSpPr/>
              <p:nvPr/>
            </p:nvSpPr>
            <p:spPr>
              <a:xfrm rot="10800000">
                <a:off x="1386286" y="-323136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11"/>
              <p:cNvSpPr/>
              <p:nvPr/>
            </p:nvSpPr>
            <p:spPr>
              <a:xfrm rot="10800000">
                <a:off x="1982892" y="-318078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11"/>
              <p:cNvSpPr/>
              <p:nvPr/>
            </p:nvSpPr>
            <p:spPr>
              <a:xfrm rot="10800000">
                <a:off x="-968137" y="-344979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11"/>
              <p:cNvSpPr/>
              <p:nvPr/>
            </p:nvSpPr>
            <p:spPr>
              <a:xfrm rot="10800000">
                <a:off x="-1607534" y="-476216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11"/>
              <p:cNvSpPr/>
              <p:nvPr/>
            </p:nvSpPr>
            <p:spPr>
              <a:xfrm rot="10800000">
                <a:off x="2690548" y="-30214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11"/>
              <p:cNvSpPr/>
              <p:nvPr/>
            </p:nvSpPr>
            <p:spPr>
              <a:xfrm rot="10800000">
                <a:off x="-1277787" y="-343144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11"/>
              <p:cNvSpPr/>
              <p:nvPr/>
            </p:nvSpPr>
            <p:spPr>
              <a:xfrm rot="10800000">
                <a:off x="-1369813" y="-344039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11"/>
              <p:cNvSpPr/>
              <p:nvPr/>
            </p:nvSpPr>
            <p:spPr>
              <a:xfrm rot="10800000">
                <a:off x="1866292" y="-30303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11"/>
              <p:cNvSpPr/>
              <p:nvPr/>
            </p:nvSpPr>
            <p:spPr>
              <a:xfrm rot="10800000">
                <a:off x="323369" y="-315840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11"/>
              <p:cNvSpPr/>
              <p:nvPr/>
            </p:nvSpPr>
            <p:spPr>
              <a:xfrm rot="10800000">
                <a:off x="-1653726" y="-343905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11"/>
              <p:cNvSpPr/>
              <p:nvPr/>
            </p:nvSpPr>
            <p:spPr>
              <a:xfrm rot="10800000">
                <a:off x="-852477" y="-322152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11"/>
              <p:cNvSpPr/>
              <p:nvPr/>
            </p:nvSpPr>
            <p:spPr>
              <a:xfrm rot="10800000">
                <a:off x="798810" y="-302233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11"/>
              <p:cNvSpPr/>
              <p:nvPr/>
            </p:nvSpPr>
            <p:spPr>
              <a:xfrm rot="10800000">
                <a:off x="1273356" y="-296907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11"/>
              <p:cNvSpPr/>
              <p:nvPr/>
            </p:nvSpPr>
            <p:spPr>
              <a:xfrm rot="10800000">
                <a:off x="-1069250" y="-318571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11"/>
              <p:cNvSpPr/>
              <p:nvPr/>
            </p:nvSpPr>
            <p:spPr>
              <a:xfrm rot="10800000">
                <a:off x="205874" y="-297578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11"/>
              <p:cNvSpPr/>
              <p:nvPr/>
            </p:nvSpPr>
            <p:spPr>
              <a:xfrm rot="10800000">
                <a:off x="1748797" y="-282091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11"/>
              <p:cNvSpPr/>
              <p:nvPr/>
            </p:nvSpPr>
            <p:spPr>
              <a:xfrm rot="10800000">
                <a:off x="-735877" y="-302144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11"/>
              <p:cNvSpPr/>
              <p:nvPr/>
            </p:nvSpPr>
            <p:spPr>
              <a:xfrm rot="10800000">
                <a:off x="-1166692" y="-303979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11"/>
              <p:cNvSpPr/>
              <p:nvPr/>
            </p:nvSpPr>
            <p:spPr>
              <a:xfrm rot="10800000">
                <a:off x="89319" y="-283345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11"/>
              <p:cNvSpPr/>
              <p:nvPr/>
            </p:nvSpPr>
            <p:spPr>
              <a:xfrm rot="10800000">
                <a:off x="-1540125" y="-309395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11"/>
              <p:cNvSpPr/>
              <p:nvPr/>
            </p:nvSpPr>
            <p:spPr>
              <a:xfrm rot="10800000">
                <a:off x="684045" y="-276631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11"/>
              <p:cNvSpPr/>
              <p:nvPr/>
            </p:nvSpPr>
            <p:spPr>
              <a:xfrm rot="10800000">
                <a:off x="-1260509" y="-300353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11"/>
              <p:cNvSpPr/>
              <p:nvPr/>
            </p:nvSpPr>
            <p:spPr>
              <a:xfrm rot="10800000">
                <a:off x="1155861" y="-271215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11"/>
              <p:cNvSpPr/>
              <p:nvPr/>
            </p:nvSpPr>
            <p:spPr>
              <a:xfrm rot="10800000">
                <a:off x="-618382" y="-286657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11"/>
              <p:cNvSpPr/>
              <p:nvPr/>
            </p:nvSpPr>
            <p:spPr>
              <a:xfrm rot="10800000">
                <a:off x="1633137" y="-263874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11"/>
              <p:cNvSpPr/>
              <p:nvPr/>
            </p:nvSpPr>
            <p:spPr>
              <a:xfrm rot="10800000">
                <a:off x="-955380" y="-287597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11"/>
              <p:cNvSpPr/>
              <p:nvPr/>
            </p:nvSpPr>
            <p:spPr>
              <a:xfrm rot="10800000">
                <a:off x="-28624" y="-273095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11"/>
              <p:cNvSpPr/>
              <p:nvPr/>
            </p:nvSpPr>
            <p:spPr>
              <a:xfrm rot="10800000">
                <a:off x="2466524" y="-248611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11"/>
              <p:cNvSpPr/>
              <p:nvPr/>
            </p:nvSpPr>
            <p:spPr>
              <a:xfrm rot="10800000">
                <a:off x="-500887" y="-27484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11"/>
              <p:cNvSpPr/>
              <p:nvPr/>
            </p:nvSpPr>
            <p:spPr>
              <a:xfrm rot="10800000">
                <a:off x="2348089" y="-24838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11"/>
              <p:cNvSpPr/>
              <p:nvPr/>
            </p:nvSpPr>
            <p:spPr>
              <a:xfrm rot="10800000">
                <a:off x="-146567" y="-267544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11"/>
              <p:cNvSpPr/>
              <p:nvPr/>
            </p:nvSpPr>
            <p:spPr>
              <a:xfrm rot="10800000">
                <a:off x="2584019" y="-24382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11"/>
              <p:cNvSpPr/>
              <p:nvPr/>
            </p:nvSpPr>
            <p:spPr>
              <a:xfrm rot="10800000">
                <a:off x="-383392" y="-268440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11"/>
              <p:cNvSpPr/>
              <p:nvPr/>
            </p:nvSpPr>
            <p:spPr>
              <a:xfrm rot="10800000">
                <a:off x="-265002" y="-265754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11"/>
              <p:cNvSpPr/>
              <p:nvPr/>
            </p:nvSpPr>
            <p:spPr>
              <a:xfrm rot="10800000">
                <a:off x="2229699" y="-242926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11"/>
              <p:cNvSpPr/>
              <p:nvPr/>
            </p:nvSpPr>
            <p:spPr>
              <a:xfrm rot="10800000">
                <a:off x="-1640075" y="-286254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11"/>
              <p:cNvSpPr/>
              <p:nvPr/>
            </p:nvSpPr>
            <p:spPr>
              <a:xfrm rot="10800000">
                <a:off x="568385" y="-253848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11"/>
              <p:cNvSpPr/>
              <p:nvPr/>
            </p:nvSpPr>
            <p:spPr>
              <a:xfrm rot="10800000">
                <a:off x="2702410" y="-23290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11"/>
              <p:cNvSpPr/>
              <p:nvPr/>
            </p:nvSpPr>
            <p:spPr>
              <a:xfrm rot="10800000">
                <a:off x="-1053763" y="-267544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11"/>
              <p:cNvSpPr/>
              <p:nvPr/>
            </p:nvSpPr>
            <p:spPr>
              <a:xfrm rot="10800000">
                <a:off x="1043200" y="-244896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11"/>
              <p:cNvSpPr/>
              <p:nvPr/>
            </p:nvSpPr>
            <p:spPr>
              <a:xfrm rot="10800000">
                <a:off x="1518372" y="-239301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11"/>
              <p:cNvSpPr/>
              <p:nvPr/>
            </p:nvSpPr>
            <p:spPr>
              <a:xfrm rot="10800000">
                <a:off x="2112204" y="-231020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11"/>
              <p:cNvSpPr/>
              <p:nvPr/>
            </p:nvSpPr>
            <p:spPr>
              <a:xfrm rot="10800000">
                <a:off x="-839720" y="-261144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11"/>
              <p:cNvSpPr/>
              <p:nvPr/>
            </p:nvSpPr>
            <p:spPr>
              <a:xfrm rot="10800000">
                <a:off x="-1479834" y="-391216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11"/>
              <p:cNvSpPr/>
              <p:nvPr/>
            </p:nvSpPr>
            <p:spPr>
              <a:xfrm rot="10800000">
                <a:off x="2819905" y="-21651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11"/>
              <p:cNvSpPr/>
              <p:nvPr/>
            </p:nvSpPr>
            <p:spPr>
              <a:xfrm rot="10800000">
                <a:off x="-1148475" y="-257518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11"/>
              <p:cNvSpPr/>
              <p:nvPr/>
            </p:nvSpPr>
            <p:spPr>
              <a:xfrm rot="10800000">
                <a:off x="-1248648" y="-258413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11"/>
              <p:cNvSpPr/>
              <p:nvPr/>
            </p:nvSpPr>
            <p:spPr>
              <a:xfrm rot="10800000">
                <a:off x="451159" y="-234243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11"/>
              <p:cNvSpPr/>
              <p:nvPr/>
            </p:nvSpPr>
            <p:spPr>
              <a:xfrm rot="10800000">
                <a:off x="1995380" y="-216249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11"/>
              <p:cNvSpPr/>
              <p:nvPr/>
            </p:nvSpPr>
            <p:spPr>
              <a:xfrm rot="10800000">
                <a:off x="-1525534" y="-256623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11"/>
              <p:cNvSpPr/>
              <p:nvPr/>
            </p:nvSpPr>
            <p:spPr>
              <a:xfrm rot="10800000">
                <a:off x="-724060" y="-237510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11"/>
              <p:cNvSpPr/>
              <p:nvPr/>
            </p:nvSpPr>
            <p:spPr>
              <a:xfrm rot="10800000">
                <a:off x="928167" y="-218398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11"/>
              <p:cNvSpPr/>
              <p:nvPr/>
            </p:nvSpPr>
            <p:spPr>
              <a:xfrm rot="10800000">
                <a:off x="1402489" y="-210117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11"/>
              <p:cNvSpPr/>
              <p:nvPr/>
            </p:nvSpPr>
            <p:spPr>
              <a:xfrm rot="10800000">
                <a:off x="-939893" y="-233840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11"/>
              <p:cNvSpPr/>
              <p:nvPr/>
            </p:nvSpPr>
            <p:spPr>
              <a:xfrm rot="10800000">
                <a:off x="335230" y="-214683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11"/>
              <p:cNvSpPr/>
              <p:nvPr/>
            </p:nvSpPr>
            <p:spPr>
              <a:xfrm rot="10800000">
                <a:off x="1879049" y="-201031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11"/>
              <p:cNvSpPr/>
              <p:nvPr/>
            </p:nvSpPr>
            <p:spPr>
              <a:xfrm rot="10800000">
                <a:off x="-607192" y="-218711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11"/>
              <p:cNvSpPr/>
              <p:nvPr/>
            </p:nvSpPr>
            <p:spPr>
              <a:xfrm rot="10800000">
                <a:off x="-1037336" y="-219248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11"/>
              <p:cNvSpPr/>
              <p:nvPr/>
            </p:nvSpPr>
            <p:spPr>
              <a:xfrm rot="10800000">
                <a:off x="217735" y="-201926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11"/>
              <p:cNvSpPr/>
              <p:nvPr/>
            </p:nvSpPr>
            <p:spPr>
              <a:xfrm rot="10800000">
                <a:off x="813402" y="-1937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11"/>
              <p:cNvSpPr/>
              <p:nvPr/>
            </p:nvSpPr>
            <p:spPr>
              <a:xfrm rot="10800000">
                <a:off x="1287008" y="-188632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11"/>
              <p:cNvSpPr/>
              <p:nvPr/>
            </p:nvSpPr>
            <p:spPr>
              <a:xfrm rot="10800000">
                <a:off x="-1138762" y="-213832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11"/>
              <p:cNvSpPr/>
              <p:nvPr/>
            </p:nvSpPr>
            <p:spPr>
              <a:xfrm rot="10800000">
                <a:off x="-1412604" y="-221979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11"/>
              <p:cNvSpPr/>
              <p:nvPr/>
            </p:nvSpPr>
            <p:spPr>
              <a:xfrm rot="10800000">
                <a:off x="-489965" y="-202866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11"/>
              <p:cNvSpPr/>
              <p:nvPr/>
            </p:nvSpPr>
            <p:spPr>
              <a:xfrm rot="10800000">
                <a:off x="-1629108" y="-221979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11"/>
              <p:cNvSpPr/>
              <p:nvPr/>
            </p:nvSpPr>
            <p:spPr>
              <a:xfrm rot="10800000">
                <a:off x="1761733" y="-179233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11"/>
              <p:cNvSpPr/>
              <p:nvPr/>
            </p:nvSpPr>
            <p:spPr>
              <a:xfrm rot="10800000">
                <a:off x="-826069" y="-203806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11"/>
              <p:cNvSpPr/>
              <p:nvPr/>
            </p:nvSpPr>
            <p:spPr>
              <a:xfrm rot="10800000">
                <a:off x="100240" y="-191005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11"/>
              <p:cNvSpPr/>
              <p:nvPr/>
            </p:nvSpPr>
            <p:spPr>
              <a:xfrm rot="10800000">
                <a:off x="-372470" y="-191900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11"/>
              <p:cNvSpPr/>
              <p:nvPr/>
            </p:nvSpPr>
            <p:spPr>
              <a:xfrm rot="10800000">
                <a:off x="2595836" y="-163030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11"/>
              <p:cNvSpPr/>
              <p:nvPr/>
            </p:nvSpPr>
            <p:spPr>
              <a:xfrm rot="10800000">
                <a:off x="2477446" y="-163701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11"/>
              <p:cNvSpPr/>
              <p:nvPr/>
            </p:nvSpPr>
            <p:spPr>
              <a:xfrm rot="10800000">
                <a:off x="-18150" y="-184694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11"/>
              <p:cNvSpPr/>
              <p:nvPr/>
            </p:nvSpPr>
            <p:spPr>
              <a:xfrm rot="10800000">
                <a:off x="-135645" y="-181695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11"/>
              <p:cNvSpPr/>
              <p:nvPr/>
            </p:nvSpPr>
            <p:spPr>
              <a:xfrm rot="10800000">
                <a:off x="-254080" y="-184694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11"/>
              <p:cNvSpPr/>
              <p:nvPr/>
            </p:nvSpPr>
            <p:spPr>
              <a:xfrm rot="10800000">
                <a:off x="2713331" y="-157300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11"/>
              <p:cNvSpPr/>
              <p:nvPr/>
            </p:nvSpPr>
            <p:spPr>
              <a:xfrm rot="10800000">
                <a:off x="2359951" y="-158240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11"/>
              <p:cNvSpPr/>
              <p:nvPr/>
            </p:nvSpPr>
            <p:spPr>
              <a:xfrm rot="10800000">
                <a:off x="696802" y="-170952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11"/>
              <p:cNvSpPr/>
              <p:nvPr/>
            </p:nvSpPr>
            <p:spPr>
              <a:xfrm rot="10800000">
                <a:off x="-1511882" y="-198345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11"/>
              <p:cNvSpPr/>
              <p:nvPr/>
            </p:nvSpPr>
            <p:spPr>
              <a:xfrm rot="10800000">
                <a:off x="2831721" y="-147274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11"/>
              <p:cNvSpPr/>
              <p:nvPr/>
            </p:nvSpPr>
            <p:spPr>
              <a:xfrm rot="10800000">
                <a:off x="1172243" y="-161150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11"/>
              <p:cNvSpPr/>
              <p:nvPr/>
            </p:nvSpPr>
            <p:spPr>
              <a:xfrm rot="10800000">
                <a:off x="-925346" y="-182814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11"/>
              <p:cNvSpPr/>
              <p:nvPr/>
            </p:nvSpPr>
            <p:spPr>
              <a:xfrm rot="10800000">
                <a:off x="1646789" y="-155644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11"/>
              <p:cNvSpPr/>
              <p:nvPr/>
            </p:nvSpPr>
            <p:spPr>
              <a:xfrm rot="10800000">
                <a:off x="-710364" y="-17645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11"/>
              <p:cNvSpPr/>
              <p:nvPr/>
            </p:nvSpPr>
            <p:spPr>
              <a:xfrm rot="10800000">
                <a:off x="2241695" y="-146558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11"/>
              <p:cNvSpPr/>
              <p:nvPr/>
            </p:nvSpPr>
            <p:spPr>
              <a:xfrm rot="10800000">
                <a:off x="-1357460" y="-304471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11"/>
              <p:cNvSpPr/>
              <p:nvPr/>
            </p:nvSpPr>
            <p:spPr>
              <a:xfrm rot="10800000">
                <a:off x="-1020059" y="-171668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11"/>
              <p:cNvSpPr/>
              <p:nvPr/>
            </p:nvSpPr>
            <p:spPr>
              <a:xfrm rot="10800000">
                <a:off x="2949216" y="-12999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11"/>
              <p:cNvSpPr/>
              <p:nvPr/>
            </p:nvSpPr>
            <p:spPr>
              <a:xfrm rot="10800000">
                <a:off x="581142" y="-150005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11"/>
              <p:cNvSpPr/>
              <p:nvPr/>
            </p:nvSpPr>
            <p:spPr>
              <a:xfrm rot="10800000">
                <a:off x="-1119963" y="-171937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11"/>
              <p:cNvSpPr/>
              <p:nvPr/>
            </p:nvSpPr>
            <p:spPr>
              <a:xfrm rot="10800000">
                <a:off x="2124960" y="-134070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11"/>
              <p:cNvSpPr/>
              <p:nvPr/>
            </p:nvSpPr>
            <p:spPr>
              <a:xfrm rot="10800000">
                <a:off x="-594704" y="-153720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11"/>
              <p:cNvSpPr/>
              <p:nvPr/>
            </p:nvSpPr>
            <p:spPr>
              <a:xfrm rot="10800000">
                <a:off x="-1389821" y="-169162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11"/>
              <p:cNvSpPr/>
              <p:nvPr/>
            </p:nvSpPr>
            <p:spPr>
              <a:xfrm rot="10800000">
                <a:off x="1057478" y="-135458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11"/>
              <p:cNvSpPr/>
              <p:nvPr/>
            </p:nvSpPr>
            <p:spPr>
              <a:xfrm rot="10800000">
                <a:off x="1531800" y="-127222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11"/>
              <p:cNvSpPr/>
              <p:nvPr/>
            </p:nvSpPr>
            <p:spPr>
              <a:xfrm rot="10800000">
                <a:off x="-811477" y="-149154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11"/>
              <p:cNvSpPr/>
              <p:nvPr/>
            </p:nvSpPr>
            <p:spPr>
              <a:xfrm rot="10800000">
                <a:off x="464095" y="-132280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11"/>
              <p:cNvSpPr/>
              <p:nvPr/>
            </p:nvSpPr>
            <p:spPr>
              <a:xfrm rot="10800000">
                <a:off x="2008361" y="-116345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11"/>
              <p:cNvSpPr/>
              <p:nvPr/>
            </p:nvSpPr>
            <p:spPr>
              <a:xfrm rot="10800000">
                <a:off x="-478104" y="-134562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11"/>
              <p:cNvSpPr/>
              <p:nvPr/>
            </p:nvSpPr>
            <p:spPr>
              <a:xfrm rot="10800000">
                <a:off x="-1618187" y="-150049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11"/>
              <p:cNvSpPr/>
              <p:nvPr/>
            </p:nvSpPr>
            <p:spPr>
              <a:xfrm rot="10800000">
                <a:off x="347047" y="-118180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11"/>
              <p:cNvSpPr/>
              <p:nvPr/>
            </p:nvSpPr>
            <p:spPr>
              <a:xfrm rot="10800000">
                <a:off x="-908919" y="-133667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11"/>
              <p:cNvSpPr/>
              <p:nvPr/>
            </p:nvSpPr>
            <p:spPr>
              <a:xfrm rot="10800000">
                <a:off x="941818" y="-1108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11"/>
              <p:cNvSpPr/>
              <p:nvPr/>
            </p:nvSpPr>
            <p:spPr>
              <a:xfrm rot="10800000">
                <a:off x="-1229267" y="-218622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11"/>
              <p:cNvSpPr/>
              <p:nvPr/>
            </p:nvSpPr>
            <p:spPr>
              <a:xfrm rot="10800000">
                <a:off x="1413007" y="-104528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11"/>
              <p:cNvSpPr/>
              <p:nvPr/>
            </p:nvSpPr>
            <p:spPr>
              <a:xfrm rot="10800000">
                <a:off x="-360609" y="-119075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11"/>
              <p:cNvSpPr/>
              <p:nvPr/>
            </p:nvSpPr>
            <p:spPr>
              <a:xfrm rot="10800000">
                <a:off x="-1009137" y="-128206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11"/>
              <p:cNvSpPr/>
              <p:nvPr/>
            </p:nvSpPr>
            <p:spPr>
              <a:xfrm rot="10800000">
                <a:off x="-1276892" y="-134562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11"/>
              <p:cNvSpPr/>
              <p:nvPr/>
            </p:nvSpPr>
            <p:spPr>
              <a:xfrm rot="10800000">
                <a:off x="1891134" y="-92801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11"/>
              <p:cNvSpPr/>
              <p:nvPr/>
            </p:nvSpPr>
            <p:spPr>
              <a:xfrm rot="10800000">
                <a:off x="-696712" y="-119075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11"/>
              <p:cNvSpPr/>
              <p:nvPr/>
            </p:nvSpPr>
            <p:spPr>
              <a:xfrm rot="10800000">
                <a:off x="228657" y="-108109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11"/>
              <p:cNvSpPr/>
              <p:nvPr/>
            </p:nvSpPr>
            <p:spPr>
              <a:xfrm rot="10800000">
                <a:off x="-1492769" y="-133667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11"/>
              <p:cNvSpPr/>
              <p:nvPr/>
            </p:nvSpPr>
            <p:spPr>
              <a:xfrm rot="10800000">
                <a:off x="-243114" y="-108154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11"/>
              <p:cNvSpPr/>
              <p:nvPr/>
            </p:nvSpPr>
            <p:spPr>
              <a:xfrm rot="10800000">
                <a:off x="111162" y="-101798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11"/>
              <p:cNvSpPr/>
              <p:nvPr/>
            </p:nvSpPr>
            <p:spPr>
              <a:xfrm rot="10800000">
                <a:off x="-126156" y="-102917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11"/>
              <p:cNvSpPr/>
              <p:nvPr/>
            </p:nvSpPr>
            <p:spPr>
              <a:xfrm rot="10800000">
                <a:off x="2725192" y="-7807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11"/>
              <p:cNvSpPr/>
              <p:nvPr/>
            </p:nvSpPr>
            <p:spPr>
              <a:xfrm rot="10800000">
                <a:off x="2606757" y="-7807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11"/>
              <p:cNvSpPr/>
              <p:nvPr/>
            </p:nvSpPr>
            <p:spPr>
              <a:xfrm rot="10800000">
                <a:off x="-7229" y="-99918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11"/>
              <p:cNvSpPr/>
              <p:nvPr/>
            </p:nvSpPr>
            <p:spPr>
              <a:xfrm rot="10800000">
                <a:off x="2842688" y="-71675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11"/>
              <p:cNvSpPr/>
              <p:nvPr/>
            </p:nvSpPr>
            <p:spPr>
              <a:xfrm rot="10800000">
                <a:off x="826159" y="-88101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11"/>
              <p:cNvSpPr/>
              <p:nvPr/>
            </p:nvSpPr>
            <p:spPr>
              <a:xfrm rot="10800000">
                <a:off x="2489262" y="-73510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11"/>
              <p:cNvSpPr/>
              <p:nvPr/>
            </p:nvSpPr>
            <p:spPr>
              <a:xfrm rot="10800000">
                <a:off x="1301600" y="-77762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11"/>
              <p:cNvSpPr/>
              <p:nvPr/>
            </p:nvSpPr>
            <p:spPr>
              <a:xfrm rot="10800000">
                <a:off x="2961078" y="-6075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11"/>
              <p:cNvSpPr/>
              <p:nvPr/>
            </p:nvSpPr>
            <p:spPr>
              <a:xfrm rot="10800000">
                <a:off x="1775206" y="-71719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11"/>
              <p:cNvSpPr/>
              <p:nvPr/>
            </p:nvSpPr>
            <p:spPr>
              <a:xfrm rot="10800000">
                <a:off x="-795990" y="-98128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11"/>
              <p:cNvSpPr/>
              <p:nvPr/>
            </p:nvSpPr>
            <p:spPr>
              <a:xfrm rot="10800000">
                <a:off x="-1377109" y="-110750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11"/>
              <p:cNvSpPr/>
              <p:nvPr/>
            </p:nvSpPr>
            <p:spPr>
              <a:xfrm rot="10800000">
                <a:off x="-581947" y="-92667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11"/>
              <p:cNvSpPr/>
              <p:nvPr/>
            </p:nvSpPr>
            <p:spPr>
              <a:xfrm rot="10800000">
                <a:off x="2370872" y="-61962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11"/>
              <p:cNvSpPr/>
              <p:nvPr/>
            </p:nvSpPr>
            <p:spPr>
              <a:xfrm rot="10800000">
                <a:off x="707589" y="-66617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11"/>
              <p:cNvSpPr/>
              <p:nvPr/>
            </p:nvSpPr>
            <p:spPr>
              <a:xfrm rot="10800000">
                <a:off x="-1164857" y="-95442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11"/>
              <p:cNvSpPr/>
              <p:nvPr/>
            </p:nvSpPr>
            <p:spPr>
              <a:xfrm rot="10800000">
                <a:off x="-898893" y="-88101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11"/>
              <p:cNvSpPr/>
              <p:nvPr/>
            </p:nvSpPr>
            <p:spPr>
              <a:xfrm rot="10800000">
                <a:off x="3077678" y="-44371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11"/>
              <p:cNvSpPr/>
              <p:nvPr/>
            </p:nvSpPr>
            <p:spPr>
              <a:xfrm rot="10800000">
                <a:off x="-991815" y="-86266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11"/>
              <p:cNvSpPr/>
              <p:nvPr/>
            </p:nvSpPr>
            <p:spPr>
              <a:xfrm rot="10800000">
                <a:off x="2254272" y="-49832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11"/>
              <p:cNvSpPr/>
              <p:nvPr/>
            </p:nvSpPr>
            <p:spPr>
              <a:xfrm rot="10800000">
                <a:off x="-465392" y="-69884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11"/>
              <p:cNvSpPr/>
              <p:nvPr/>
            </p:nvSpPr>
            <p:spPr>
              <a:xfrm rot="10800000">
                <a:off x="1186835" y="-52562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11"/>
              <p:cNvSpPr/>
              <p:nvPr/>
            </p:nvSpPr>
            <p:spPr>
              <a:xfrm rot="10800000">
                <a:off x="1660441" y="-47101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11"/>
              <p:cNvSpPr/>
              <p:nvPr/>
            </p:nvSpPr>
            <p:spPr>
              <a:xfrm rot="10800000">
                <a:off x="-1270043" y="-81611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11"/>
              <p:cNvSpPr/>
              <p:nvPr/>
            </p:nvSpPr>
            <p:spPr>
              <a:xfrm rot="10800000">
                <a:off x="-682120" y="-64423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11"/>
              <p:cNvSpPr/>
              <p:nvPr/>
            </p:nvSpPr>
            <p:spPr>
              <a:xfrm rot="10800000">
                <a:off x="593004" y="-48936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11"/>
              <p:cNvSpPr/>
              <p:nvPr/>
            </p:nvSpPr>
            <p:spPr>
              <a:xfrm rot="10800000">
                <a:off x="2137717" y="-3250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11"/>
              <p:cNvSpPr/>
              <p:nvPr/>
            </p:nvSpPr>
            <p:spPr>
              <a:xfrm rot="10800000">
                <a:off x="-348792" y="-49742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11"/>
              <p:cNvSpPr/>
              <p:nvPr/>
            </p:nvSpPr>
            <p:spPr>
              <a:xfrm rot="10800000">
                <a:off x="-1609101" y="-70735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11"/>
              <p:cNvSpPr/>
              <p:nvPr/>
            </p:nvSpPr>
            <p:spPr>
              <a:xfrm rot="10800000">
                <a:off x="476404" y="-35329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11"/>
              <p:cNvSpPr/>
              <p:nvPr/>
            </p:nvSpPr>
            <p:spPr>
              <a:xfrm rot="10800000">
                <a:off x="1071175" y="-27138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11"/>
              <p:cNvSpPr/>
              <p:nvPr/>
            </p:nvSpPr>
            <p:spPr>
              <a:xfrm rot="10800000">
                <a:off x="-786904" y="-48936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11"/>
              <p:cNvSpPr/>
              <p:nvPr/>
            </p:nvSpPr>
            <p:spPr>
              <a:xfrm rot="10800000">
                <a:off x="-1490666" y="-61693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11"/>
              <p:cNvSpPr/>
              <p:nvPr/>
            </p:nvSpPr>
            <p:spPr>
              <a:xfrm rot="10800000">
                <a:off x="-1101522" y="-132324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11"/>
              <p:cNvSpPr/>
              <p:nvPr/>
            </p:nvSpPr>
            <p:spPr>
              <a:xfrm rot="10800000">
                <a:off x="1542588" y="-20827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11"/>
              <p:cNvSpPr/>
              <p:nvPr/>
            </p:nvSpPr>
            <p:spPr>
              <a:xfrm rot="10800000">
                <a:off x="-231297" y="-36180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11"/>
              <p:cNvSpPr/>
              <p:nvPr/>
            </p:nvSpPr>
            <p:spPr>
              <a:xfrm rot="10800000">
                <a:off x="-880676" y="-42625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11"/>
              <p:cNvSpPr/>
              <p:nvPr/>
            </p:nvSpPr>
            <p:spPr>
              <a:xfrm rot="10800000">
                <a:off x="2020670" y="-10890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11"/>
              <p:cNvSpPr/>
              <p:nvPr/>
            </p:nvSpPr>
            <p:spPr>
              <a:xfrm rot="10800000">
                <a:off x="358013" y="-25258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11"/>
              <p:cNvSpPr/>
              <p:nvPr/>
            </p:nvSpPr>
            <p:spPr>
              <a:xfrm rot="10800000">
                <a:off x="-568296" y="-35285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11"/>
              <p:cNvSpPr/>
              <p:nvPr/>
            </p:nvSpPr>
            <p:spPr>
              <a:xfrm rot="10800000">
                <a:off x="-1156666" y="-47146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11"/>
              <p:cNvSpPr/>
              <p:nvPr/>
            </p:nvSpPr>
            <p:spPr>
              <a:xfrm rot="10800000">
                <a:off x="-113802" y="-25258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11"/>
              <p:cNvSpPr/>
              <p:nvPr/>
            </p:nvSpPr>
            <p:spPr>
              <a:xfrm rot="10800000">
                <a:off x="240518" y="-18858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11"/>
              <p:cNvSpPr/>
              <p:nvPr/>
            </p:nvSpPr>
            <p:spPr>
              <a:xfrm rot="10800000">
                <a:off x="-1372947" y="-45758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11"/>
              <p:cNvSpPr/>
              <p:nvPr/>
            </p:nvSpPr>
            <p:spPr>
              <a:xfrm rot="10800000">
                <a:off x="3693" y="-18858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11"/>
              <p:cNvSpPr/>
              <p:nvPr/>
            </p:nvSpPr>
            <p:spPr>
              <a:xfrm rot="10800000">
                <a:off x="122083" y="-16172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11"/>
              <p:cNvSpPr/>
              <p:nvPr/>
            </p:nvSpPr>
            <p:spPr>
              <a:xfrm rot="10800000">
                <a:off x="2854504" y="7551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11"/>
              <p:cNvSpPr/>
              <p:nvPr/>
            </p:nvSpPr>
            <p:spPr>
              <a:xfrm rot="10800000">
                <a:off x="2735174" y="6656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11"/>
              <p:cNvSpPr/>
              <p:nvPr/>
            </p:nvSpPr>
            <p:spPr>
              <a:xfrm rot="10800000">
                <a:off x="955023" y="-4311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11"/>
              <p:cNvSpPr/>
              <p:nvPr/>
            </p:nvSpPr>
            <p:spPr>
              <a:xfrm rot="10800000">
                <a:off x="2972715" y="14310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11"/>
              <p:cNvSpPr/>
              <p:nvPr/>
            </p:nvSpPr>
            <p:spPr>
              <a:xfrm rot="10800000">
                <a:off x="2617724" y="11176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11"/>
              <p:cNvSpPr/>
              <p:nvPr/>
            </p:nvSpPr>
            <p:spPr>
              <a:xfrm rot="10800000">
                <a:off x="1428181" y="4820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11"/>
              <p:cNvSpPr/>
              <p:nvPr/>
            </p:nvSpPr>
            <p:spPr>
              <a:xfrm rot="10800000">
                <a:off x="1905457" y="11937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11"/>
              <p:cNvSpPr/>
              <p:nvPr/>
            </p:nvSpPr>
            <p:spPr>
              <a:xfrm rot="10800000">
                <a:off x="-667573" y="-13397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11"/>
              <p:cNvSpPr/>
              <p:nvPr/>
            </p:nvSpPr>
            <p:spPr>
              <a:xfrm rot="10800000">
                <a:off x="3090390" y="25768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11"/>
              <p:cNvSpPr/>
              <p:nvPr/>
            </p:nvSpPr>
            <p:spPr>
              <a:xfrm rot="10800000">
                <a:off x="-452636" y="-8876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11"/>
              <p:cNvSpPr/>
              <p:nvPr/>
            </p:nvSpPr>
            <p:spPr>
              <a:xfrm rot="10800000">
                <a:off x="2500229" y="22724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11"/>
              <p:cNvSpPr/>
              <p:nvPr/>
            </p:nvSpPr>
            <p:spPr>
              <a:xfrm rot="10800000">
                <a:off x="-1249588" y="-22886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11"/>
              <p:cNvSpPr/>
              <p:nvPr/>
            </p:nvSpPr>
            <p:spPr>
              <a:xfrm rot="10800000">
                <a:off x="838244" y="14444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11"/>
              <p:cNvSpPr/>
              <p:nvPr/>
            </p:nvSpPr>
            <p:spPr>
              <a:xfrm rot="10800000">
                <a:off x="-769581" y="-2475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11"/>
              <p:cNvSpPr/>
              <p:nvPr/>
            </p:nvSpPr>
            <p:spPr>
              <a:xfrm rot="10800000">
                <a:off x="-1037336" y="-8876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11"/>
              <p:cNvSpPr/>
              <p:nvPr/>
            </p:nvSpPr>
            <p:spPr>
              <a:xfrm rot="10800000">
                <a:off x="3207885" y="4125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11"/>
              <p:cNvSpPr/>
              <p:nvPr/>
            </p:nvSpPr>
            <p:spPr>
              <a:xfrm rot="10800000">
                <a:off x="-863398" y="-640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11"/>
              <p:cNvSpPr/>
              <p:nvPr/>
            </p:nvSpPr>
            <p:spPr>
              <a:xfrm rot="10800000">
                <a:off x="2383629" y="3485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11"/>
              <p:cNvSpPr/>
              <p:nvPr/>
            </p:nvSpPr>
            <p:spPr>
              <a:xfrm rot="10800000">
                <a:off x="-336931" y="1390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11"/>
              <p:cNvSpPr/>
              <p:nvPr/>
            </p:nvSpPr>
            <p:spPr>
              <a:xfrm rot="10800000">
                <a:off x="1315251" y="31184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11"/>
              <p:cNvSpPr/>
              <p:nvPr/>
            </p:nvSpPr>
            <p:spPr>
              <a:xfrm rot="10800000">
                <a:off x="1786754" y="36645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11"/>
              <p:cNvSpPr/>
              <p:nvPr/>
            </p:nvSpPr>
            <p:spPr>
              <a:xfrm rot="10800000">
                <a:off x="-1135763" y="4686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11"/>
              <p:cNvSpPr/>
              <p:nvPr/>
            </p:nvSpPr>
            <p:spPr>
              <a:xfrm rot="10800000">
                <a:off x="722315" y="33959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11"/>
              <p:cNvSpPr/>
              <p:nvPr/>
            </p:nvSpPr>
            <p:spPr>
              <a:xfrm rot="10800000">
                <a:off x="-553704" y="19367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11"/>
              <p:cNvSpPr/>
              <p:nvPr/>
            </p:nvSpPr>
            <p:spPr>
              <a:xfrm rot="10800000">
                <a:off x="2266626" y="54235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11"/>
              <p:cNvSpPr/>
              <p:nvPr/>
            </p:nvSpPr>
            <p:spPr>
              <a:xfrm rot="10800000">
                <a:off x="-220376" y="33019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11"/>
              <p:cNvSpPr/>
              <p:nvPr/>
            </p:nvSpPr>
            <p:spPr>
              <a:xfrm rot="10800000">
                <a:off x="604194" y="47656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11"/>
              <p:cNvSpPr/>
              <p:nvPr/>
            </p:nvSpPr>
            <p:spPr>
              <a:xfrm rot="10800000">
                <a:off x="-1480684" y="18114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11"/>
              <p:cNvSpPr/>
              <p:nvPr/>
            </p:nvSpPr>
            <p:spPr>
              <a:xfrm rot="10800000">
                <a:off x="1200487" y="55757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11"/>
              <p:cNvSpPr/>
              <p:nvPr/>
            </p:nvSpPr>
            <p:spPr>
              <a:xfrm rot="10800000">
                <a:off x="-1599970" y="17622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11"/>
              <p:cNvSpPr/>
              <p:nvPr/>
            </p:nvSpPr>
            <p:spPr>
              <a:xfrm rot="10800000">
                <a:off x="-657547" y="35794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11"/>
              <p:cNvSpPr/>
              <p:nvPr/>
            </p:nvSpPr>
            <p:spPr>
              <a:xfrm rot="10800000">
                <a:off x="1675033" y="62874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11"/>
              <p:cNvSpPr/>
              <p:nvPr/>
            </p:nvSpPr>
            <p:spPr>
              <a:xfrm rot="10800000">
                <a:off x="-101941" y="48730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11"/>
              <p:cNvSpPr/>
              <p:nvPr/>
            </p:nvSpPr>
            <p:spPr>
              <a:xfrm rot="10800000">
                <a:off x="-973329" y="-46072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11"/>
              <p:cNvSpPr/>
              <p:nvPr/>
            </p:nvSpPr>
            <p:spPr>
              <a:xfrm rot="10800000">
                <a:off x="-1363189" y="26708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11"/>
              <p:cNvSpPr/>
              <p:nvPr/>
            </p:nvSpPr>
            <p:spPr>
              <a:xfrm rot="10800000">
                <a:off x="486877" y="58532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11"/>
              <p:cNvSpPr/>
              <p:nvPr/>
            </p:nvSpPr>
            <p:spPr>
              <a:xfrm rot="10800000">
                <a:off x="2150474" y="72229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11"/>
              <p:cNvSpPr/>
              <p:nvPr/>
            </p:nvSpPr>
            <p:spPr>
              <a:xfrm rot="10800000">
                <a:off x="-752259" y="43001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11"/>
              <p:cNvSpPr/>
              <p:nvPr/>
            </p:nvSpPr>
            <p:spPr>
              <a:xfrm rot="10800000">
                <a:off x="-438939" y="49401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11"/>
              <p:cNvSpPr/>
              <p:nvPr/>
            </p:nvSpPr>
            <p:spPr>
              <a:xfrm rot="10800000">
                <a:off x="15554" y="58532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11"/>
              <p:cNvSpPr/>
              <p:nvPr/>
            </p:nvSpPr>
            <p:spPr>
              <a:xfrm rot="10800000">
                <a:off x="-1028876" y="39509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11"/>
              <p:cNvSpPr/>
              <p:nvPr/>
            </p:nvSpPr>
            <p:spPr>
              <a:xfrm rot="10800000">
                <a:off x="368935" y="64038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11"/>
              <p:cNvSpPr/>
              <p:nvPr/>
            </p:nvSpPr>
            <p:spPr>
              <a:xfrm rot="10800000">
                <a:off x="133049" y="64888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1"/>
              <p:cNvSpPr/>
              <p:nvPr/>
            </p:nvSpPr>
            <p:spPr>
              <a:xfrm rot="10800000">
                <a:off x="251440" y="66724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1"/>
              <p:cNvSpPr/>
              <p:nvPr/>
            </p:nvSpPr>
            <p:spPr>
              <a:xfrm rot="10800000">
                <a:off x="-1245649" y="42553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11"/>
              <p:cNvSpPr/>
              <p:nvPr/>
            </p:nvSpPr>
            <p:spPr>
              <a:xfrm rot="10800000">
                <a:off x="2983861" y="94117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11"/>
              <p:cNvSpPr/>
              <p:nvPr/>
            </p:nvSpPr>
            <p:spPr>
              <a:xfrm rot="10800000">
                <a:off x="2865426" y="9223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11"/>
              <p:cNvSpPr/>
              <p:nvPr/>
            </p:nvSpPr>
            <p:spPr>
              <a:xfrm rot="10800000">
                <a:off x="1084334" y="78585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11"/>
              <p:cNvSpPr/>
              <p:nvPr/>
            </p:nvSpPr>
            <p:spPr>
              <a:xfrm rot="10800000">
                <a:off x="3102251" y="9953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11"/>
              <p:cNvSpPr/>
              <p:nvPr/>
            </p:nvSpPr>
            <p:spPr>
              <a:xfrm rot="10800000">
                <a:off x="2747035" y="96802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11"/>
              <p:cNvSpPr/>
              <p:nvPr/>
            </p:nvSpPr>
            <p:spPr>
              <a:xfrm rot="10800000">
                <a:off x="1557761" y="88701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11"/>
              <p:cNvSpPr/>
              <p:nvPr/>
            </p:nvSpPr>
            <p:spPr>
              <a:xfrm rot="10800000">
                <a:off x="2034769" y="95907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11"/>
              <p:cNvSpPr/>
              <p:nvPr/>
            </p:nvSpPr>
            <p:spPr>
              <a:xfrm rot="10800000">
                <a:off x="-324711" y="74019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11"/>
              <p:cNvSpPr/>
              <p:nvPr/>
            </p:nvSpPr>
            <p:spPr>
              <a:xfrm rot="10800000">
                <a:off x="-544617" y="71289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11"/>
              <p:cNvSpPr/>
              <p:nvPr/>
            </p:nvSpPr>
            <p:spPr>
              <a:xfrm rot="10800000">
                <a:off x="3219746" y="110454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11"/>
              <p:cNvSpPr/>
              <p:nvPr/>
            </p:nvSpPr>
            <p:spPr>
              <a:xfrm rot="10800000">
                <a:off x="2629540" y="105844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11"/>
              <p:cNvSpPr/>
              <p:nvPr/>
            </p:nvSpPr>
            <p:spPr>
              <a:xfrm rot="10800000">
                <a:off x="-1129989" y="65291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11"/>
              <p:cNvSpPr/>
              <p:nvPr/>
            </p:nvSpPr>
            <p:spPr>
              <a:xfrm rot="10800000">
                <a:off x="968227" y="98637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11"/>
              <p:cNvSpPr/>
              <p:nvPr/>
            </p:nvSpPr>
            <p:spPr>
              <a:xfrm rot="10800000">
                <a:off x="-641165" y="83150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11"/>
              <p:cNvSpPr/>
              <p:nvPr/>
            </p:nvSpPr>
            <p:spPr>
              <a:xfrm rot="10800000">
                <a:off x="-917110" y="78585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11"/>
              <p:cNvSpPr/>
              <p:nvPr/>
            </p:nvSpPr>
            <p:spPr>
              <a:xfrm rot="10800000">
                <a:off x="3337241" y="12777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11"/>
              <p:cNvSpPr/>
              <p:nvPr/>
            </p:nvSpPr>
            <p:spPr>
              <a:xfrm rot="10800000">
                <a:off x="2512940" y="118645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11"/>
              <p:cNvSpPr/>
              <p:nvPr/>
            </p:nvSpPr>
            <p:spPr>
              <a:xfrm rot="10800000">
                <a:off x="-728134" y="85836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11"/>
              <p:cNvSpPr/>
              <p:nvPr/>
            </p:nvSpPr>
            <p:spPr>
              <a:xfrm rot="10800000">
                <a:off x="-207619" y="9769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11"/>
              <p:cNvSpPr/>
              <p:nvPr/>
            </p:nvSpPr>
            <p:spPr>
              <a:xfrm rot="10800000">
                <a:off x="1444608" y="113990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11"/>
              <p:cNvSpPr/>
              <p:nvPr/>
            </p:nvSpPr>
            <p:spPr>
              <a:xfrm rot="10800000">
                <a:off x="1919109" y="124151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11"/>
              <p:cNvSpPr/>
              <p:nvPr/>
            </p:nvSpPr>
            <p:spPr>
              <a:xfrm rot="10800000">
                <a:off x="851672" y="117123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11"/>
              <p:cNvSpPr/>
              <p:nvPr/>
            </p:nvSpPr>
            <p:spPr>
              <a:xfrm rot="10800000">
                <a:off x="-431061" y="104053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11"/>
              <p:cNvSpPr/>
              <p:nvPr/>
            </p:nvSpPr>
            <p:spPr>
              <a:xfrm rot="10800000">
                <a:off x="-1014329" y="92595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11"/>
              <p:cNvSpPr/>
              <p:nvPr/>
            </p:nvSpPr>
            <p:spPr>
              <a:xfrm rot="10800000">
                <a:off x="2395580" y="135967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11"/>
              <p:cNvSpPr/>
              <p:nvPr/>
            </p:nvSpPr>
            <p:spPr>
              <a:xfrm rot="10800000">
                <a:off x="-91019" y="116810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11"/>
              <p:cNvSpPr/>
              <p:nvPr/>
            </p:nvSpPr>
            <p:spPr>
              <a:xfrm rot="10800000">
                <a:off x="733684" y="130507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11"/>
              <p:cNvSpPr/>
              <p:nvPr/>
            </p:nvSpPr>
            <p:spPr>
              <a:xfrm rot="10800000">
                <a:off x="1329396" y="139369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11"/>
              <p:cNvSpPr/>
              <p:nvPr/>
            </p:nvSpPr>
            <p:spPr>
              <a:xfrm rot="10800000">
                <a:off x="-529131" y="121331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11"/>
              <p:cNvSpPr/>
              <p:nvPr/>
            </p:nvSpPr>
            <p:spPr>
              <a:xfrm rot="10800000">
                <a:off x="1803449" y="145815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11"/>
              <p:cNvSpPr/>
              <p:nvPr/>
            </p:nvSpPr>
            <p:spPr>
              <a:xfrm rot="10800000">
                <a:off x="-1353789" y="106829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11"/>
              <p:cNvSpPr/>
              <p:nvPr/>
            </p:nvSpPr>
            <p:spPr>
              <a:xfrm rot="10800000">
                <a:off x="26476" y="131357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11"/>
              <p:cNvSpPr/>
              <p:nvPr/>
            </p:nvSpPr>
            <p:spPr>
              <a:xfrm rot="10800000">
                <a:off x="-1472448" y="106470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11"/>
              <p:cNvSpPr/>
              <p:nvPr/>
            </p:nvSpPr>
            <p:spPr>
              <a:xfrm rot="10800000">
                <a:off x="615742" y="140533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11"/>
              <p:cNvSpPr/>
              <p:nvPr/>
            </p:nvSpPr>
            <p:spPr>
              <a:xfrm rot="10800000">
                <a:off x="2279293" y="156781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11"/>
              <p:cNvSpPr/>
              <p:nvPr/>
            </p:nvSpPr>
            <p:spPr>
              <a:xfrm rot="10800000">
                <a:off x="-844913" y="39868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11"/>
              <p:cNvSpPr/>
              <p:nvPr/>
            </p:nvSpPr>
            <p:spPr>
              <a:xfrm rot="10800000">
                <a:off x="-1234728" y="115064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11"/>
              <p:cNvSpPr/>
              <p:nvPr/>
            </p:nvSpPr>
            <p:spPr>
              <a:xfrm rot="10800000">
                <a:off x="-310523" y="1331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11"/>
              <p:cNvSpPr/>
              <p:nvPr/>
            </p:nvSpPr>
            <p:spPr>
              <a:xfrm rot="10800000">
                <a:off x="-623843" y="128627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11"/>
              <p:cNvSpPr/>
              <p:nvPr/>
            </p:nvSpPr>
            <p:spPr>
              <a:xfrm rot="10800000">
                <a:off x="143971" y="14138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11"/>
              <p:cNvSpPr/>
              <p:nvPr/>
            </p:nvSpPr>
            <p:spPr>
              <a:xfrm rot="10800000">
                <a:off x="-1589720" y="114706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11"/>
              <p:cNvSpPr/>
              <p:nvPr/>
            </p:nvSpPr>
            <p:spPr>
              <a:xfrm rot="10800000">
                <a:off x="498560" y="147739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11"/>
              <p:cNvSpPr/>
              <p:nvPr/>
            </p:nvSpPr>
            <p:spPr>
              <a:xfrm rot="10800000">
                <a:off x="262361" y="147784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11"/>
              <p:cNvSpPr/>
              <p:nvPr/>
            </p:nvSpPr>
            <p:spPr>
              <a:xfrm rot="10800000">
                <a:off x="-901131" y="127821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11"/>
              <p:cNvSpPr/>
              <p:nvPr/>
            </p:nvSpPr>
            <p:spPr>
              <a:xfrm rot="10800000">
                <a:off x="380751" y="149574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11"/>
              <p:cNvSpPr/>
              <p:nvPr/>
            </p:nvSpPr>
            <p:spPr>
              <a:xfrm rot="10800000">
                <a:off x="1213243" y="161481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11"/>
              <p:cNvSpPr/>
              <p:nvPr/>
            </p:nvSpPr>
            <p:spPr>
              <a:xfrm rot="10800000">
                <a:off x="3113172" y="179743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11"/>
              <p:cNvSpPr/>
              <p:nvPr/>
            </p:nvSpPr>
            <p:spPr>
              <a:xfrm rot="10800000">
                <a:off x="2994782" y="177863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11"/>
              <p:cNvSpPr/>
              <p:nvPr/>
            </p:nvSpPr>
            <p:spPr>
              <a:xfrm rot="10800000">
                <a:off x="-1118173" y="130238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11"/>
              <p:cNvSpPr/>
              <p:nvPr/>
            </p:nvSpPr>
            <p:spPr>
              <a:xfrm rot="10800000">
                <a:off x="3231563" y="185024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11"/>
              <p:cNvSpPr/>
              <p:nvPr/>
            </p:nvSpPr>
            <p:spPr>
              <a:xfrm rot="10800000">
                <a:off x="2877287" y="181488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11"/>
              <p:cNvSpPr/>
              <p:nvPr/>
            </p:nvSpPr>
            <p:spPr>
              <a:xfrm rot="10800000">
                <a:off x="1685596" y="171507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11"/>
              <p:cNvSpPr/>
              <p:nvPr/>
            </p:nvSpPr>
            <p:spPr>
              <a:xfrm rot="10800000">
                <a:off x="2164125" y="179519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11"/>
              <p:cNvSpPr/>
              <p:nvPr/>
            </p:nvSpPr>
            <p:spPr>
              <a:xfrm rot="10800000">
                <a:off x="-194863" y="159601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11"/>
              <p:cNvSpPr/>
              <p:nvPr/>
            </p:nvSpPr>
            <p:spPr>
              <a:xfrm rot="10800000">
                <a:off x="-416201" y="156020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11"/>
              <p:cNvSpPr/>
              <p:nvPr/>
            </p:nvSpPr>
            <p:spPr>
              <a:xfrm rot="10800000">
                <a:off x="3348163" y="196080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11"/>
              <p:cNvSpPr/>
              <p:nvPr/>
            </p:nvSpPr>
            <p:spPr>
              <a:xfrm rot="10800000">
                <a:off x="2759031" y="192275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11"/>
              <p:cNvSpPr/>
              <p:nvPr/>
            </p:nvSpPr>
            <p:spPr>
              <a:xfrm rot="10800000">
                <a:off x="1097136" y="182652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11"/>
              <p:cNvSpPr/>
              <p:nvPr/>
            </p:nvSpPr>
            <p:spPr>
              <a:xfrm rot="10800000">
                <a:off x="-1001573" y="152752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11"/>
              <p:cNvSpPr/>
              <p:nvPr/>
            </p:nvSpPr>
            <p:spPr>
              <a:xfrm rot="10800000">
                <a:off x="-513330" y="168687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11"/>
              <p:cNvSpPr/>
              <p:nvPr/>
            </p:nvSpPr>
            <p:spPr>
              <a:xfrm rot="10800000">
                <a:off x="2641581" y="203331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11"/>
              <p:cNvSpPr/>
              <p:nvPr/>
            </p:nvSpPr>
            <p:spPr>
              <a:xfrm rot="10800000">
                <a:off x="3466553" y="21340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11"/>
              <p:cNvSpPr/>
              <p:nvPr/>
            </p:nvSpPr>
            <p:spPr>
              <a:xfrm rot="10800000">
                <a:off x="-789365" y="165196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11"/>
              <p:cNvSpPr/>
              <p:nvPr/>
            </p:nvSpPr>
            <p:spPr>
              <a:xfrm rot="10800000">
                <a:off x="-599269" y="171462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11"/>
              <p:cNvSpPr/>
              <p:nvPr/>
            </p:nvSpPr>
            <p:spPr>
              <a:xfrm rot="10800000">
                <a:off x="1573920" y="197870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11"/>
              <p:cNvSpPr/>
              <p:nvPr/>
            </p:nvSpPr>
            <p:spPr>
              <a:xfrm rot="10800000">
                <a:off x="-78263" y="181488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11"/>
              <p:cNvSpPr/>
              <p:nvPr/>
            </p:nvSpPr>
            <p:spPr>
              <a:xfrm rot="10800000">
                <a:off x="2045735" y="203376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11"/>
              <p:cNvSpPr/>
              <p:nvPr/>
            </p:nvSpPr>
            <p:spPr>
              <a:xfrm rot="10800000">
                <a:off x="980088" y="199706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11"/>
              <p:cNvSpPr/>
              <p:nvPr/>
            </p:nvSpPr>
            <p:spPr>
              <a:xfrm rot="10800000">
                <a:off x="-301436" y="188739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11"/>
              <p:cNvSpPr/>
              <p:nvPr/>
            </p:nvSpPr>
            <p:spPr>
              <a:xfrm rot="10800000">
                <a:off x="2523907" y="220653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11"/>
              <p:cNvSpPr/>
              <p:nvPr/>
            </p:nvSpPr>
            <p:spPr>
              <a:xfrm rot="10800000">
                <a:off x="-886584" y="180951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11"/>
              <p:cNvSpPr/>
              <p:nvPr/>
            </p:nvSpPr>
            <p:spPr>
              <a:xfrm rot="10800000">
                <a:off x="38292" y="199706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11"/>
              <p:cNvSpPr/>
              <p:nvPr/>
            </p:nvSpPr>
            <p:spPr>
              <a:xfrm rot="10800000">
                <a:off x="863041" y="214745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11"/>
              <p:cNvSpPr/>
              <p:nvPr/>
            </p:nvSpPr>
            <p:spPr>
              <a:xfrm rot="10800000">
                <a:off x="1458260" y="221593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11"/>
              <p:cNvSpPr/>
              <p:nvPr/>
            </p:nvSpPr>
            <p:spPr>
              <a:xfrm rot="10800000">
                <a:off x="1930344" y="229740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11"/>
              <p:cNvSpPr/>
              <p:nvPr/>
            </p:nvSpPr>
            <p:spPr>
              <a:xfrm rot="10800000">
                <a:off x="155788" y="214297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11"/>
              <p:cNvSpPr/>
              <p:nvPr/>
            </p:nvSpPr>
            <p:spPr>
              <a:xfrm rot="10800000">
                <a:off x="-398879" y="205972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11"/>
              <p:cNvSpPr/>
              <p:nvPr/>
            </p:nvSpPr>
            <p:spPr>
              <a:xfrm rot="10800000">
                <a:off x="745098" y="224279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11"/>
              <p:cNvSpPr/>
              <p:nvPr/>
            </p:nvSpPr>
            <p:spPr>
              <a:xfrm rot="10800000">
                <a:off x="-1226537" y="195230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11"/>
              <p:cNvSpPr/>
              <p:nvPr/>
            </p:nvSpPr>
            <p:spPr>
              <a:xfrm rot="10800000">
                <a:off x="2409142" y="240706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11"/>
              <p:cNvSpPr/>
              <p:nvPr/>
            </p:nvSpPr>
            <p:spPr>
              <a:xfrm rot="10800000">
                <a:off x="-1344972" y="195230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11"/>
              <p:cNvSpPr/>
              <p:nvPr/>
            </p:nvSpPr>
            <p:spPr>
              <a:xfrm rot="10800000">
                <a:off x="-186672" y="217878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11"/>
              <p:cNvSpPr/>
              <p:nvPr/>
            </p:nvSpPr>
            <p:spPr>
              <a:xfrm rot="10800000">
                <a:off x="272656" y="224816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11"/>
              <p:cNvSpPr/>
              <p:nvPr/>
            </p:nvSpPr>
            <p:spPr>
              <a:xfrm rot="10800000">
                <a:off x="-718286" y="125628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11"/>
              <p:cNvSpPr/>
              <p:nvPr/>
            </p:nvSpPr>
            <p:spPr>
              <a:xfrm rot="10800000">
                <a:off x="-495426" y="213402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11"/>
              <p:cNvSpPr/>
              <p:nvPr/>
            </p:nvSpPr>
            <p:spPr>
              <a:xfrm rot="10800000">
                <a:off x="627603" y="230635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11"/>
              <p:cNvSpPr/>
              <p:nvPr/>
            </p:nvSpPr>
            <p:spPr>
              <a:xfrm rot="10800000">
                <a:off x="-1108146" y="203376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11"/>
              <p:cNvSpPr/>
              <p:nvPr/>
            </p:nvSpPr>
            <p:spPr>
              <a:xfrm rot="10800000">
                <a:off x="508720" y="231575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11"/>
              <p:cNvSpPr/>
              <p:nvPr/>
            </p:nvSpPr>
            <p:spPr>
              <a:xfrm rot="10800000">
                <a:off x="390778" y="230680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11"/>
              <p:cNvSpPr/>
              <p:nvPr/>
            </p:nvSpPr>
            <p:spPr>
              <a:xfrm rot="10800000">
                <a:off x="-1462467" y="203958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11"/>
              <p:cNvSpPr/>
              <p:nvPr/>
            </p:nvSpPr>
            <p:spPr>
              <a:xfrm rot="10800000">
                <a:off x="-772983" y="214342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11"/>
              <p:cNvSpPr/>
              <p:nvPr/>
            </p:nvSpPr>
            <p:spPr>
              <a:xfrm rot="10800000">
                <a:off x="1342555" y="244376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11"/>
              <p:cNvSpPr/>
              <p:nvPr/>
            </p:nvSpPr>
            <p:spPr>
              <a:xfrm rot="10800000">
                <a:off x="3242529" y="264160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11"/>
              <p:cNvSpPr/>
              <p:nvPr/>
            </p:nvSpPr>
            <p:spPr>
              <a:xfrm rot="10800000">
                <a:off x="3124810" y="263802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11"/>
              <p:cNvSpPr/>
              <p:nvPr/>
            </p:nvSpPr>
            <p:spPr>
              <a:xfrm rot="10800000">
                <a:off x="1817996" y="255298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11"/>
              <p:cNvSpPr/>
              <p:nvPr/>
            </p:nvSpPr>
            <p:spPr>
              <a:xfrm rot="10800000">
                <a:off x="3006599" y="266219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11"/>
              <p:cNvSpPr/>
              <p:nvPr/>
            </p:nvSpPr>
            <p:spPr>
              <a:xfrm rot="10800000">
                <a:off x="-990651" y="218863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11"/>
              <p:cNvSpPr/>
              <p:nvPr/>
            </p:nvSpPr>
            <p:spPr>
              <a:xfrm rot="10800000">
                <a:off x="3360919" y="270785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11"/>
              <p:cNvSpPr/>
              <p:nvPr/>
            </p:nvSpPr>
            <p:spPr>
              <a:xfrm rot="10800000">
                <a:off x="2293437" y="262817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11"/>
              <p:cNvSpPr/>
              <p:nvPr/>
            </p:nvSpPr>
            <p:spPr>
              <a:xfrm rot="10800000">
                <a:off x="-71012" y="243391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11"/>
              <p:cNvSpPr/>
              <p:nvPr/>
            </p:nvSpPr>
            <p:spPr>
              <a:xfrm rot="10800000">
                <a:off x="-286844" y="241556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11"/>
              <p:cNvSpPr/>
              <p:nvPr/>
            </p:nvSpPr>
            <p:spPr>
              <a:xfrm rot="10800000">
                <a:off x="-1579022" y="221280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11"/>
              <p:cNvSpPr/>
              <p:nvPr/>
            </p:nvSpPr>
            <p:spPr>
              <a:xfrm rot="10800000">
                <a:off x="2889104" y="275305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11"/>
              <p:cNvSpPr/>
              <p:nvPr/>
            </p:nvSpPr>
            <p:spPr>
              <a:xfrm rot="10800000">
                <a:off x="3478414" y="282601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11"/>
              <p:cNvSpPr/>
              <p:nvPr/>
            </p:nvSpPr>
            <p:spPr>
              <a:xfrm rot="10800000">
                <a:off x="1226000" y="264384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11"/>
              <p:cNvSpPr/>
              <p:nvPr/>
            </p:nvSpPr>
            <p:spPr>
              <a:xfrm rot="10800000">
                <a:off x="-874051" y="240213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11"/>
              <p:cNvSpPr/>
              <p:nvPr/>
            </p:nvSpPr>
            <p:spPr>
              <a:xfrm rot="10800000">
                <a:off x="-384287" y="253462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11"/>
              <p:cNvSpPr/>
              <p:nvPr/>
            </p:nvSpPr>
            <p:spPr>
              <a:xfrm rot="10800000">
                <a:off x="2771430" y="290255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11"/>
              <p:cNvSpPr/>
              <p:nvPr/>
            </p:nvSpPr>
            <p:spPr>
              <a:xfrm rot="10800000">
                <a:off x="1703276" y="280766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11"/>
              <p:cNvSpPr/>
              <p:nvPr/>
            </p:nvSpPr>
            <p:spPr>
              <a:xfrm rot="10800000">
                <a:off x="3595909" y="29898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11"/>
              <p:cNvSpPr/>
              <p:nvPr/>
            </p:nvSpPr>
            <p:spPr>
              <a:xfrm rot="10800000">
                <a:off x="44693" y="265234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11"/>
              <p:cNvSpPr/>
              <p:nvPr/>
            </p:nvSpPr>
            <p:spPr>
              <a:xfrm rot="10800000">
                <a:off x="-660725" y="252120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11"/>
              <p:cNvSpPr/>
              <p:nvPr/>
            </p:nvSpPr>
            <p:spPr>
              <a:xfrm rot="10800000">
                <a:off x="-470853" y="257088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11"/>
              <p:cNvSpPr/>
              <p:nvPr/>
            </p:nvSpPr>
            <p:spPr>
              <a:xfrm rot="10800000">
                <a:off x="2177777" y="288286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11"/>
              <p:cNvSpPr/>
              <p:nvPr/>
            </p:nvSpPr>
            <p:spPr>
              <a:xfrm rot="10800000">
                <a:off x="1109400" y="282601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11"/>
              <p:cNvSpPr/>
              <p:nvPr/>
            </p:nvSpPr>
            <p:spPr>
              <a:xfrm rot="10800000">
                <a:off x="-173602" y="273425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11"/>
              <p:cNvSpPr/>
              <p:nvPr/>
            </p:nvSpPr>
            <p:spPr>
              <a:xfrm rot="10800000">
                <a:off x="2654114" y="304489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11"/>
              <p:cNvSpPr/>
              <p:nvPr/>
            </p:nvSpPr>
            <p:spPr>
              <a:xfrm rot="10800000">
                <a:off x="161562" y="283496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11"/>
              <p:cNvSpPr/>
              <p:nvPr/>
            </p:nvSpPr>
            <p:spPr>
              <a:xfrm rot="10800000">
                <a:off x="-759063" y="268412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11"/>
              <p:cNvSpPr/>
              <p:nvPr/>
            </p:nvSpPr>
            <p:spPr>
              <a:xfrm rot="10800000">
                <a:off x="991905" y="295895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11"/>
              <p:cNvSpPr/>
              <p:nvPr/>
            </p:nvSpPr>
            <p:spPr>
              <a:xfrm rot="10800000">
                <a:off x="1587571" y="304489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11"/>
              <p:cNvSpPr/>
              <p:nvPr/>
            </p:nvSpPr>
            <p:spPr>
              <a:xfrm rot="10800000">
                <a:off x="2062117" y="312859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11"/>
              <p:cNvSpPr/>
              <p:nvPr/>
            </p:nvSpPr>
            <p:spPr>
              <a:xfrm rot="10800000">
                <a:off x="279683" y="298088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11"/>
              <p:cNvSpPr/>
              <p:nvPr/>
            </p:nvSpPr>
            <p:spPr>
              <a:xfrm rot="10800000">
                <a:off x="-271357" y="29164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11"/>
              <p:cNvSpPr/>
              <p:nvPr/>
            </p:nvSpPr>
            <p:spPr>
              <a:xfrm rot="10800000">
                <a:off x="871008" y="306906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11"/>
              <p:cNvSpPr/>
              <p:nvPr/>
            </p:nvSpPr>
            <p:spPr>
              <a:xfrm rot="10800000">
                <a:off x="2538454" y="324452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11"/>
              <p:cNvSpPr/>
              <p:nvPr/>
            </p:nvSpPr>
            <p:spPr>
              <a:xfrm rot="10800000">
                <a:off x="-58255" y="301758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11"/>
              <p:cNvSpPr/>
              <p:nvPr/>
            </p:nvSpPr>
            <p:spPr>
              <a:xfrm rot="10800000">
                <a:off x="402639" y="30807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11"/>
              <p:cNvSpPr/>
              <p:nvPr/>
            </p:nvSpPr>
            <p:spPr>
              <a:xfrm rot="10800000">
                <a:off x="752394" y="313575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11"/>
              <p:cNvSpPr/>
              <p:nvPr/>
            </p:nvSpPr>
            <p:spPr>
              <a:xfrm rot="10800000">
                <a:off x="-1099015" y="284034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11"/>
              <p:cNvSpPr/>
              <p:nvPr/>
            </p:nvSpPr>
            <p:spPr>
              <a:xfrm rot="10800000">
                <a:off x="-587542" y="212238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11"/>
              <p:cNvSpPr/>
              <p:nvPr/>
            </p:nvSpPr>
            <p:spPr>
              <a:xfrm rot="10800000">
                <a:off x="-1217450" y="284078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11"/>
              <p:cNvSpPr/>
              <p:nvPr/>
            </p:nvSpPr>
            <p:spPr>
              <a:xfrm rot="10800000">
                <a:off x="-367905" y="298983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11"/>
              <p:cNvSpPr/>
              <p:nvPr/>
            </p:nvSpPr>
            <p:spPr>
              <a:xfrm rot="10800000">
                <a:off x="515569" y="314381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11"/>
              <p:cNvSpPr/>
              <p:nvPr/>
            </p:nvSpPr>
            <p:spPr>
              <a:xfrm rot="10800000">
                <a:off x="633959" y="316216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11"/>
              <p:cNvSpPr/>
              <p:nvPr/>
            </p:nvSpPr>
            <p:spPr>
              <a:xfrm rot="10800000">
                <a:off x="-980625" y="291732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11"/>
              <p:cNvSpPr/>
              <p:nvPr/>
            </p:nvSpPr>
            <p:spPr>
              <a:xfrm rot="10800000">
                <a:off x="1471912" y="327227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11"/>
              <p:cNvSpPr/>
              <p:nvPr/>
            </p:nvSpPr>
            <p:spPr>
              <a:xfrm rot="10800000">
                <a:off x="-645193" y="301803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11"/>
              <p:cNvSpPr/>
              <p:nvPr/>
            </p:nvSpPr>
            <p:spPr>
              <a:xfrm rot="10800000">
                <a:off x="-1334677" y="292986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11"/>
              <p:cNvSpPr/>
              <p:nvPr/>
            </p:nvSpPr>
            <p:spPr>
              <a:xfrm rot="10800000">
                <a:off x="3253943" y="348980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11"/>
              <p:cNvSpPr/>
              <p:nvPr/>
            </p:nvSpPr>
            <p:spPr>
              <a:xfrm rot="10800000">
                <a:off x="3371841" y="34911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11"/>
              <p:cNvSpPr/>
              <p:nvPr/>
            </p:nvSpPr>
            <p:spPr>
              <a:xfrm rot="10800000">
                <a:off x="1947353" y="338148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11"/>
              <p:cNvSpPr/>
              <p:nvPr/>
            </p:nvSpPr>
            <p:spPr>
              <a:xfrm rot="10800000">
                <a:off x="3135955" y="350905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11"/>
              <p:cNvSpPr/>
              <p:nvPr/>
            </p:nvSpPr>
            <p:spPr>
              <a:xfrm rot="10800000">
                <a:off x="3490231" y="356366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11"/>
              <p:cNvSpPr/>
              <p:nvPr/>
            </p:nvSpPr>
            <p:spPr>
              <a:xfrm rot="10800000">
                <a:off x="2422570" y="350278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11"/>
              <p:cNvSpPr/>
              <p:nvPr/>
            </p:nvSpPr>
            <p:spPr>
              <a:xfrm rot="10800000">
                <a:off x="-863130" y="306727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11"/>
              <p:cNvSpPr/>
              <p:nvPr/>
            </p:nvSpPr>
            <p:spPr>
              <a:xfrm rot="10800000">
                <a:off x="57450" y="327227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11"/>
              <p:cNvSpPr/>
              <p:nvPr/>
            </p:nvSpPr>
            <p:spPr>
              <a:xfrm rot="10800000">
                <a:off x="-158428" y="326242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11"/>
              <p:cNvSpPr/>
              <p:nvPr/>
            </p:nvSpPr>
            <p:spPr>
              <a:xfrm rot="10800000">
                <a:off x="3018236" y="361916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11"/>
              <p:cNvSpPr/>
              <p:nvPr/>
            </p:nvSpPr>
            <p:spPr>
              <a:xfrm rot="10800000">
                <a:off x="3607726" y="368227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11"/>
              <p:cNvSpPr/>
              <p:nvPr/>
            </p:nvSpPr>
            <p:spPr>
              <a:xfrm rot="10800000">
                <a:off x="-1451501" y="309905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11"/>
              <p:cNvSpPr/>
              <p:nvPr/>
            </p:nvSpPr>
            <p:spPr>
              <a:xfrm rot="10800000">
                <a:off x="1354864" y="348398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11"/>
              <p:cNvSpPr/>
              <p:nvPr/>
            </p:nvSpPr>
            <p:spPr>
              <a:xfrm rot="10800000">
                <a:off x="-255871" y="338999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11"/>
              <p:cNvSpPr/>
              <p:nvPr/>
            </p:nvSpPr>
            <p:spPr>
              <a:xfrm rot="10800000">
                <a:off x="-746575" y="32852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11"/>
              <p:cNvSpPr/>
              <p:nvPr/>
            </p:nvSpPr>
            <p:spPr>
              <a:xfrm rot="10800000">
                <a:off x="2900965" y="372524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11"/>
              <p:cNvSpPr/>
              <p:nvPr/>
            </p:nvSpPr>
            <p:spPr>
              <a:xfrm rot="10800000">
                <a:off x="1831693" y="363572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11"/>
              <p:cNvSpPr/>
              <p:nvPr/>
            </p:nvSpPr>
            <p:spPr>
              <a:xfrm rot="10800000">
                <a:off x="173378" y="349070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11"/>
              <p:cNvSpPr/>
              <p:nvPr/>
            </p:nvSpPr>
            <p:spPr>
              <a:xfrm rot="10800000">
                <a:off x="2307134" y="370957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11"/>
              <p:cNvSpPr/>
              <p:nvPr/>
            </p:nvSpPr>
            <p:spPr>
              <a:xfrm rot="10800000">
                <a:off x="3725221" y="38554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11"/>
              <p:cNvSpPr/>
              <p:nvPr/>
            </p:nvSpPr>
            <p:spPr>
              <a:xfrm rot="10800000">
                <a:off x="-342392" y="343609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11"/>
              <p:cNvSpPr/>
              <p:nvPr/>
            </p:nvSpPr>
            <p:spPr>
              <a:xfrm rot="10800000">
                <a:off x="-533204" y="339133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11"/>
              <p:cNvSpPr/>
              <p:nvPr/>
            </p:nvSpPr>
            <p:spPr>
              <a:xfrm rot="10800000">
                <a:off x="1238757" y="365497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11"/>
              <p:cNvSpPr/>
              <p:nvPr/>
            </p:nvSpPr>
            <p:spPr>
              <a:xfrm rot="10800000">
                <a:off x="-44558" y="357306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11"/>
              <p:cNvSpPr/>
              <p:nvPr/>
            </p:nvSpPr>
            <p:spPr>
              <a:xfrm rot="10800000">
                <a:off x="-1567205" y="335418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1"/>
              <p:cNvSpPr/>
              <p:nvPr/>
            </p:nvSpPr>
            <p:spPr>
              <a:xfrm rot="10800000">
                <a:off x="2783336" y="391099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11"/>
              <p:cNvSpPr/>
              <p:nvPr/>
            </p:nvSpPr>
            <p:spPr>
              <a:xfrm rot="10800000">
                <a:off x="296065" y="367332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11"/>
              <p:cNvSpPr/>
              <p:nvPr/>
            </p:nvSpPr>
            <p:spPr>
              <a:xfrm rot="10800000">
                <a:off x="1117860" y="379238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11"/>
              <p:cNvSpPr/>
              <p:nvPr/>
            </p:nvSpPr>
            <p:spPr>
              <a:xfrm rot="10800000">
                <a:off x="1716928" y="388190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11"/>
              <p:cNvSpPr/>
              <p:nvPr/>
            </p:nvSpPr>
            <p:spPr>
              <a:xfrm rot="10800000">
                <a:off x="-630915" y="355829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11"/>
              <p:cNvSpPr/>
              <p:nvPr/>
            </p:nvSpPr>
            <p:spPr>
              <a:xfrm rot="10800000">
                <a:off x="2191429" y="396292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11"/>
              <p:cNvSpPr/>
              <p:nvPr/>
            </p:nvSpPr>
            <p:spPr>
              <a:xfrm rot="10800000">
                <a:off x="408995" y="380984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11"/>
              <p:cNvSpPr/>
              <p:nvPr/>
            </p:nvSpPr>
            <p:spPr>
              <a:xfrm rot="10800000">
                <a:off x="999201" y="389980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11"/>
              <p:cNvSpPr/>
              <p:nvPr/>
            </p:nvSpPr>
            <p:spPr>
              <a:xfrm rot="10800000">
                <a:off x="-136585" y="376373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11"/>
              <p:cNvSpPr/>
              <p:nvPr/>
            </p:nvSpPr>
            <p:spPr>
              <a:xfrm rot="10800000">
                <a:off x="2665975" y="408287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11"/>
              <p:cNvSpPr/>
              <p:nvPr/>
            </p:nvSpPr>
            <p:spPr>
              <a:xfrm rot="10800000">
                <a:off x="531056" y="391860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11"/>
              <p:cNvSpPr/>
              <p:nvPr/>
            </p:nvSpPr>
            <p:spPr>
              <a:xfrm rot="10800000">
                <a:off x="881930" y="396471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11"/>
              <p:cNvSpPr/>
              <p:nvPr/>
            </p:nvSpPr>
            <p:spPr>
              <a:xfrm rot="10800000">
                <a:off x="70162" y="386355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11"/>
              <p:cNvSpPr/>
              <p:nvPr/>
            </p:nvSpPr>
            <p:spPr>
              <a:xfrm rot="10800000">
                <a:off x="767881" y="399156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11"/>
              <p:cNvSpPr/>
              <p:nvPr/>
            </p:nvSpPr>
            <p:spPr>
              <a:xfrm rot="10800000">
                <a:off x="649446" y="397321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11"/>
              <p:cNvSpPr/>
              <p:nvPr/>
            </p:nvSpPr>
            <p:spPr>
              <a:xfrm rot="10800000">
                <a:off x="-460334" y="298222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11"/>
              <p:cNvSpPr/>
              <p:nvPr/>
            </p:nvSpPr>
            <p:spPr>
              <a:xfrm rot="10800000">
                <a:off x="-232192" y="384609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11"/>
              <p:cNvSpPr/>
              <p:nvPr/>
            </p:nvSpPr>
            <p:spPr>
              <a:xfrm rot="10800000">
                <a:off x="-970867" y="372748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11"/>
              <p:cNvSpPr/>
              <p:nvPr/>
            </p:nvSpPr>
            <p:spPr>
              <a:xfrm rot="10800000">
                <a:off x="-332142" y="384744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11"/>
              <p:cNvSpPr/>
              <p:nvPr/>
            </p:nvSpPr>
            <p:spPr>
              <a:xfrm rot="10800000">
                <a:off x="-1089258" y="372793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11"/>
              <p:cNvSpPr/>
              <p:nvPr/>
            </p:nvSpPr>
            <p:spPr>
              <a:xfrm rot="10800000">
                <a:off x="1600328" y="411018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11"/>
              <p:cNvSpPr/>
              <p:nvPr/>
            </p:nvSpPr>
            <p:spPr>
              <a:xfrm rot="10800000">
                <a:off x="-853372" y="379999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11"/>
              <p:cNvSpPr/>
              <p:nvPr/>
            </p:nvSpPr>
            <p:spPr>
              <a:xfrm rot="10800000">
                <a:off x="3383702" y="43290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11"/>
              <p:cNvSpPr/>
              <p:nvPr/>
            </p:nvSpPr>
            <p:spPr>
              <a:xfrm rot="10800000">
                <a:off x="2076038" y="421760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11"/>
              <p:cNvSpPr/>
              <p:nvPr/>
            </p:nvSpPr>
            <p:spPr>
              <a:xfrm rot="10800000">
                <a:off x="3501197" y="43469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11"/>
              <p:cNvSpPr/>
              <p:nvPr/>
            </p:nvSpPr>
            <p:spPr>
              <a:xfrm rot="10800000">
                <a:off x="-509078" y="389846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11"/>
              <p:cNvSpPr/>
              <p:nvPr/>
            </p:nvSpPr>
            <p:spPr>
              <a:xfrm rot="10800000">
                <a:off x="-1207693" y="381834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11"/>
              <p:cNvSpPr/>
              <p:nvPr/>
            </p:nvSpPr>
            <p:spPr>
              <a:xfrm rot="10800000">
                <a:off x="3265267" y="436486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11"/>
              <p:cNvSpPr/>
              <p:nvPr/>
            </p:nvSpPr>
            <p:spPr>
              <a:xfrm rot="10800000">
                <a:off x="2551210" y="434069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11"/>
              <p:cNvSpPr/>
              <p:nvPr/>
            </p:nvSpPr>
            <p:spPr>
              <a:xfrm rot="10800000">
                <a:off x="3619587" y="44199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11"/>
              <p:cNvSpPr/>
              <p:nvPr/>
            </p:nvSpPr>
            <p:spPr>
              <a:xfrm rot="10800000">
                <a:off x="186761" y="411018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11"/>
              <p:cNvSpPr/>
              <p:nvPr/>
            </p:nvSpPr>
            <p:spPr>
              <a:xfrm rot="10800000">
                <a:off x="-735877" y="394636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11"/>
              <p:cNvSpPr/>
              <p:nvPr/>
            </p:nvSpPr>
            <p:spPr>
              <a:xfrm rot="10800000">
                <a:off x="-23611" y="411018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11"/>
              <p:cNvSpPr/>
              <p:nvPr/>
            </p:nvSpPr>
            <p:spPr>
              <a:xfrm rot="10800000">
                <a:off x="3147772" y="446244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11"/>
              <p:cNvSpPr/>
              <p:nvPr/>
            </p:nvSpPr>
            <p:spPr>
              <a:xfrm rot="10800000">
                <a:off x="1484176" y="430623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11"/>
              <p:cNvSpPr/>
              <p:nvPr/>
            </p:nvSpPr>
            <p:spPr>
              <a:xfrm rot="10800000">
                <a:off x="3737083" y="45385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11"/>
              <p:cNvSpPr/>
              <p:nvPr/>
            </p:nvSpPr>
            <p:spPr>
              <a:xfrm rot="10800000">
                <a:off x="-1324248" y="399156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11"/>
              <p:cNvSpPr/>
              <p:nvPr/>
            </p:nvSpPr>
            <p:spPr>
              <a:xfrm rot="10800000">
                <a:off x="1961004" y="446557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11"/>
              <p:cNvSpPr/>
              <p:nvPr/>
            </p:nvSpPr>
            <p:spPr>
              <a:xfrm rot="10800000">
                <a:off x="3030277" y="456583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11"/>
              <p:cNvSpPr/>
              <p:nvPr/>
            </p:nvSpPr>
            <p:spPr>
              <a:xfrm rot="10800000">
                <a:off x="-120158" y="424670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11"/>
              <p:cNvSpPr/>
              <p:nvPr/>
            </p:nvSpPr>
            <p:spPr>
              <a:xfrm rot="10800000">
                <a:off x="308822" y="432861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11"/>
              <p:cNvSpPr/>
              <p:nvPr/>
            </p:nvSpPr>
            <p:spPr>
              <a:xfrm rot="10800000">
                <a:off x="2435550" y="454972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11"/>
              <p:cNvSpPr/>
              <p:nvPr/>
            </p:nvSpPr>
            <p:spPr>
              <a:xfrm rot="10800000">
                <a:off x="-619277" y="41643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11"/>
              <p:cNvSpPr/>
              <p:nvPr/>
            </p:nvSpPr>
            <p:spPr>
              <a:xfrm rot="10800000">
                <a:off x="1367173" y="448392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11"/>
              <p:cNvSpPr/>
              <p:nvPr/>
            </p:nvSpPr>
            <p:spPr>
              <a:xfrm rot="10800000">
                <a:off x="3854578" y="47207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11"/>
              <p:cNvSpPr/>
              <p:nvPr/>
            </p:nvSpPr>
            <p:spPr>
              <a:xfrm rot="10800000">
                <a:off x="-221047" y="429146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11"/>
              <p:cNvSpPr/>
              <p:nvPr/>
            </p:nvSpPr>
            <p:spPr>
              <a:xfrm rot="10800000">
                <a:off x="-405011" y="426326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11"/>
              <p:cNvSpPr/>
              <p:nvPr/>
            </p:nvSpPr>
            <p:spPr>
              <a:xfrm rot="10800000">
                <a:off x="90214" y="441992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11"/>
              <p:cNvSpPr/>
              <p:nvPr/>
            </p:nvSpPr>
            <p:spPr>
              <a:xfrm rot="10800000">
                <a:off x="2913006" y="472921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11"/>
              <p:cNvSpPr/>
              <p:nvPr/>
            </p:nvSpPr>
            <p:spPr>
              <a:xfrm rot="10800000">
                <a:off x="425377" y="451033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11"/>
              <p:cNvSpPr/>
              <p:nvPr/>
            </p:nvSpPr>
            <p:spPr>
              <a:xfrm rot="10800000">
                <a:off x="-1439952" y="424670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11"/>
              <p:cNvSpPr/>
              <p:nvPr/>
            </p:nvSpPr>
            <p:spPr>
              <a:xfrm rot="10800000">
                <a:off x="1246276" y="462402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11"/>
              <p:cNvSpPr/>
              <p:nvPr/>
            </p:nvSpPr>
            <p:spPr>
              <a:xfrm rot="10800000">
                <a:off x="1842614" y="471130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11"/>
              <p:cNvSpPr/>
              <p:nvPr/>
            </p:nvSpPr>
            <p:spPr>
              <a:xfrm rot="10800000">
                <a:off x="-503617" y="443782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11"/>
              <p:cNvSpPr/>
              <p:nvPr/>
            </p:nvSpPr>
            <p:spPr>
              <a:xfrm rot="10800000">
                <a:off x="2318950" y="479322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11"/>
              <p:cNvSpPr/>
              <p:nvPr/>
            </p:nvSpPr>
            <p:spPr>
              <a:xfrm rot="10800000">
                <a:off x="541485" y="463969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11"/>
              <p:cNvSpPr/>
              <p:nvPr/>
            </p:nvSpPr>
            <p:spPr>
              <a:xfrm rot="10800000">
                <a:off x="1128781" y="472652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11"/>
              <p:cNvSpPr/>
              <p:nvPr/>
            </p:nvSpPr>
            <p:spPr>
              <a:xfrm rot="10800000">
                <a:off x="-14256" y="46128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11"/>
              <p:cNvSpPr/>
              <p:nvPr/>
            </p:nvSpPr>
            <p:spPr>
              <a:xfrm rot="10800000">
                <a:off x="2797122" y="492839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11"/>
              <p:cNvSpPr/>
              <p:nvPr/>
            </p:nvSpPr>
            <p:spPr>
              <a:xfrm rot="10800000">
                <a:off x="655175" y="47444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11"/>
              <p:cNvSpPr/>
              <p:nvPr/>
            </p:nvSpPr>
            <p:spPr>
              <a:xfrm rot="10800000">
                <a:off x="1010122" y="479322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11"/>
              <p:cNvSpPr/>
              <p:nvPr/>
            </p:nvSpPr>
            <p:spPr>
              <a:xfrm rot="10800000">
                <a:off x="204979" y="470190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11"/>
              <p:cNvSpPr/>
              <p:nvPr/>
            </p:nvSpPr>
            <p:spPr>
              <a:xfrm rot="10800000">
                <a:off x="774237" y="480261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11"/>
              <p:cNvSpPr/>
              <p:nvPr/>
            </p:nvSpPr>
            <p:spPr>
              <a:xfrm rot="10800000">
                <a:off x="896700" y="482052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11"/>
              <p:cNvSpPr/>
              <p:nvPr/>
            </p:nvSpPr>
            <p:spPr>
              <a:xfrm rot="10800000">
                <a:off x="-313566" y="426236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11"/>
              <p:cNvSpPr/>
              <p:nvPr/>
            </p:nvSpPr>
            <p:spPr>
              <a:xfrm rot="10800000">
                <a:off x="1729685" y="49391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11"/>
              <p:cNvSpPr/>
              <p:nvPr/>
            </p:nvSpPr>
            <p:spPr>
              <a:xfrm rot="10800000">
                <a:off x="-110177" y="471399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11"/>
              <p:cNvSpPr/>
              <p:nvPr/>
            </p:nvSpPr>
            <p:spPr>
              <a:xfrm rot="10800000">
                <a:off x="-203725" y="470862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11"/>
              <p:cNvSpPr/>
              <p:nvPr/>
            </p:nvSpPr>
            <p:spPr>
              <a:xfrm rot="10800000">
                <a:off x="-1552882" y="457434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11"/>
              <p:cNvSpPr/>
              <p:nvPr/>
            </p:nvSpPr>
            <p:spPr>
              <a:xfrm rot="10800000">
                <a:off x="2205394" y="505148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11"/>
              <p:cNvSpPr/>
              <p:nvPr/>
            </p:nvSpPr>
            <p:spPr>
              <a:xfrm rot="10800000">
                <a:off x="3513014" y="518487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11"/>
              <p:cNvSpPr/>
              <p:nvPr/>
            </p:nvSpPr>
            <p:spPr>
              <a:xfrm rot="10800000">
                <a:off x="3631449" y="52032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11"/>
              <p:cNvSpPr/>
              <p:nvPr/>
            </p:nvSpPr>
            <p:spPr>
              <a:xfrm rot="10800000">
                <a:off x="-389793" y="475696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11"/>
              <p:cNvSpPr/>
              <p:nvPr/>
            </p:nvSpPr>
            <p:spPr>
              <a:xfrm rot="10800000">
                <a:off x="2680567" y="514682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11"/>
              <p:cNvSpPr/>
              <p:nvPr/>
            </p:nvSpPr>
            <p:spPr>
              <a:xfrm rot="10800000">
                <a:off x="3394624" y="520322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11"/>
              <p:cNvSpPr/>
              <p:nvPr/>
            </p:nvSpPr>
            <p:spPr>
              <a:xfrm rot="10800000">
                <a:off x="3748899" y="52761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11"/>
              <p:cNvSpPr/>
              <p:nvPr/>
            </p:nvSpPr>
            <p:spPr>
              <a:xfrm rot="10800000">
                <a:off x="315447" y="495346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11"/>
              <p:cNvSpPr/>
              <p:nvPr/>
            </p:nvSpPr>
            <p:spPr>
              <a:xfrm rot="10800000">
                <a:off x="99569" y="495659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11"/>
              <p:cNvSpPr/>
              <p:nvPr/>
            </p:nvSpPr>
            <p:spPr>
              <a:xfrm rot="10800000">
                <a:off x="1613085" y="513026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11"/>
              <p:cNvSpPr/>
              <p:nvPr/>
            </p:nvSpPr>
            <p:spPr>
              <a:xfrm rot="10800000">
                <a:off x="3277128" y="529363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11"/>
              <p:cNvSpPr/>
              <p:nvPr/>
            </p:nvSpPr>
            <p:spPr>
              <a:xfrm rot="10800000">
                <a:off x="3866394" y="540374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11"/>
              <p:cNvSpPr/>
              <p:nvPr/>
            </p:nvSpPr>
            <p:spPr>
              <a:xfrm rot="10800000">
                <a:off x="2090361" y="530303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11"/>
              <p:cNvSpPr/>
              <p:nvPr/>
            </p:nvSpPr>
            <p:spPr>
              <a:xfrm rot="10800000">
                <a:off x="3159633" y="543328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11"/>
              <p:cNvSpPr/>
              <p:nvPr/>
            </p:nvSpPr>
            <p:spPr>
              <a:xfrm rot="10800000">
                <a:off x="432002" y="51669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1"/>
              <p:cNvSpPr/>
              <p:nvPr/>
            </p:nvSpPr>
            <p:spPr>
              <a:xfrm rot="10800000">
                <a:off x="1858" y="509848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1"/>
              <p:cNvSpPr/>
              <p:nvPr/>
            </p:nvSpPr>
            <p:spPr>
              <a:xfrm rot="10800000">
                <a:off x="2564862" y="538405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1"/>
              <p:cNvSpPr/>
              <p:nvPr/>
            </p:nvSpPr>
            <p:spPr>
              <a:xfrm rot="10800000">
                <a:off x="1496037" y="531019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1"/>
              <p:cNvSpPr/>
              <p:nvPr/>
            </p:nvSpPr>
            <p:spPr>
              <a:xfrm rot="10800000">
                <a:off x="3983889" y="55765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1"/>
              <p:cNvSpPr/>
              <p:nvPr/>
            </p:nvSpPr>
            <p:spPr>
              <a:xfrm rot="10800000">
                <a:off x="-92586" y="51495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1"/>
              <p:cNvSpPr/>
              <p:nvPr/>
            </p:nvSpPr>
            <p:spPr>
              <a:xfrm rot="10800000">
                <a:off x="-278027" y="513026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1"/>
              <p:cNvSpPr/>
              <p:nvPr/>
            </p:nvSpPr>
            <p:spPr>
              <a:xfrm rot="10800000">
                <a:off x="213438" y="526633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1"/>
              <p:cNvSpPr/>
              <p:nvPr/>
            </p:nvSpPr>
            <p:spPr>
              <a:xfrm rot="10800000">
                <a:off x="548646" y="533974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1"/>
              <p:cNvSpPr/>
              <p:nvPr/>
            </p:nvSpPr>
            <p:spPr>
              <a:xfrm rot="10800000">
                <a:off x="3042138" y="559487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1"/>
              <p:cNvSpPr/>
              <p:nvPr/>
            </p:nvSpPr>
            <p:spPr>
              <a:xfrm rot="10800000">
                <a:off x="1377199" y="546551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1"/>
              <p:cNvSpPr/>
              <p:nvPr/>
            </p:nvSpPr>
            <p:spPr>
              <a:xfrm rot="10800000">
                <a:off x="1971926" y="554026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1"/>
              <p:cNvSpPr/>
              <p:nvPr/>
            </p:nvSpPr>
            <p:spPr>
              <a:xfrm rot="10800000">
                <a:off x="2450097" y="564052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1"/>
              <p:cNvSpPr/>
              <p:nvPr/>
            </p:nvSpPr>
            <p:spPr>
              <a:xfrm rot="10800000">
                <a:off x="666992" y="548207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1"/>
              <p:cNvSpPr/>
              <p:nvPr/>
            </p:nvSpPr>
            <p:spPr>
              <a:xfrm rot="10800000">
                <a:off x="1258317" y="555816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11"/>
              <p:cNvSpPr/>
              <p:nvPr/>
            </p:nvSpPr>
            <p:spPr>
              <a:xfrm rot="10800000">
                <a:off x="114161" y="546238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11"/>
              <p:cNvSpPr/>
              <p:nvPr/>
            </p:nvSpPr>
            <p:spPr>
              <a:xfrm rot="10800000">
                <a:off x="2926255" y="579271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1"/>
              <p:cNvSpPr/>
              <p:nvPr/>
            </p:nvSpPr>
            <p:spPr>
              <a:xfrm rot="10800000">
                <a:off x="784263" y="558189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1"/>
              <p:cNvSpPr/>
              <p:nvPr/>
            </p:nvSpPr>
            <p:spPr>
              <a:xfrm rot="10800000">
                <a:off x="1139747" y="562217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1"/>
              <p:cNvSpPr/>
              <p:nvPr/>
            </p:nvSpPr>
            <p:spPr>
              <a:xfrm rot="10800000">
                <a:off x="328203" y="554563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1"/>
              <p:cNvSpPr/>
              <p:nvPr/>
            </p:nvSpPr>
            <p:spPr>
              <a:xfrm rot="10800000">
                <a:off x="902922" y="563694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1"/>
              <p:cNvSpPr/>
              <p:nvPr/>
            </p:nvSpPr>
            <p:spPr>
              <a:xfrm rot="10800000">
                <a:off x="1021984" y="564947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1"/>
              <p:cNvSpPr/>
              <p:nvPr/>
            </p:nvSpPr>
            <p:spPr>
              <a:xfrm rot="10800000">
                <a:off x="1858996" y="576764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1"/>
              <p:cNvSpPr/>
              <p:nvPr/>
            </p:nvSpPr>
            <p:spPr>
              <a:xfrm rot="10800000">
                <a:off x="18508" y="556354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1"/>
              <p:cNvSpPr/>
              <p:nvPr/>
            </p:nvSpPr>
            <p:spPr>
              <a:xfrm rot="10800000">
                <a:off x="-185150" y="512981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1"/>
              <p:cNvSpPr/>
              <p:nvPr/>
            </p:nvSpPr>
            <p:spPr>
              <a:xfrm rot="10800000">
                <a:off x="-75085" y="556891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1"/>
              <p:cNvSpPr/>
              <p:nvPr/>
            </p:nvSpPr>
            <p:spPr>
              <a:xfrm rot="10800000">
                <a:off x="2333497" y="587507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1"/>
              <p:cNvSpPr/>
              <p:nvPr/>
            </p:nvSpPr>
            <p:spPr>
              <a:xfrm rot="10800000">
                <a:off x="3640535" y="603217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1"/>
              <p:cNvSpPr/>
              <p:nvPr/>
            </p:nvSpPr>
            <p:spPr>
              <a:xfrm rot="10800000">
                <a:off x="3759865" y="605948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1"/>
              <p:cNvSpPr/>
              <p:nvPr/>
            </p:nvSpPr>
            <p:spPr>
              <a:xfrm rot="10800000">
                <a:off x="2808043" y="598652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1"/>
              <p:cNvSpPr/>
              <p:nvPr/>
            </p:nvSpPr>
            <p:spPr>
              <a:xfrm rot="10800000">
                <a:off x="3523935" y="605948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1"/>
              <p:cNvSpPr/>
              <p:nvPr/>
            </p:nvSpPr>
            <p:spPr>
              <a:xfrm rot="10800000">
                <a:off x="449995" y="580434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1"/>
              <p:cNvSpPr/>
              <p:nvPr/>
            </p:nvSpPr>
            <p:spPr>
              <a:xfrm rot="10800000">
                <a:off x="3878256" y="613244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1"/>
              <p:cNvSpPr/>
              <p:nvPr/>
            </p:nvSpPr>
            <p:spPr>
              <a:xfrm rot="10800000">
                <a:off x="1742441" y="596772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1"/>
              <p:cNvSpPr/>
              <p:nvPr/>
            </p:nvSpPr>
            <p:spPr>
              <a:xfrm rot="10800000">
                <a:off x="228030" y="580345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1"/>
              <p:cNvSpPr/>
              <p:nvPr/>
            </p:nvSpPr>
            <p:spPr>
              <a:xfrm rot="10800000">
                <a:off x="3406440" y="613915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1"/>
              <p:cNvSpPr/>
              <p:nvPr/>
            </p:nvSpPr>
            <p:spPr>
              <a:xfrm rot="10800000">
                <a:off x="3995975" y="626269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1"/>
              <p:cNvSpPr/>
              <p:nvPr/>
            </p:nvSpPr>
            <p:spPr>
              <a:xfrm rot="10800000">
                <a:off x="2219225" y="613691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1"/>
              <p:cNvSpPr/>
              <p:nvPr/>
            </p:nvSpPr>
            <p:spPr>
              <a:xfrm rot="10800000">
                <a:off x="561358" y="600487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1"/>
              <p:cNvSpPr/>
              <p:nvPr/>
            </p:nvSpPr>
            <p:spPr>
              <a:xfrm rot="10800000">
                <a:off x="3288945" y="625821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1"/>
              <p:cNvSpPr/>
              <p:nvPr/>
            </p:nvSpPr>
            <p:spPr>
              <a:xfrm rot="10800000">
                <a:off x="2694219" y="625105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11"/>
              <p:cNvSpPr/>
              <p:nvPr/>
            </p:nvSpPr>
            <p:spPr>
              <a:xfrm rot="10800000">
                <a:off x="1621544" y="613333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1"/>
              <p:cNvSpPr/>
              <p:nvPr/>
            </p:nvSpPr>
            <p:spPr>
              <a:xfrm rot="10800000">
                <a:off x="130543" y="595026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1"/>
              <p:cNvSpPr/>
              <p:nvPr/>
            </p:nvSpPr>
            <p:spPr>
              <a:xfrm rot="10800000">
                <a:off x="4113246" y="64421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1"/>
              <p:cNvSpPr/>
              <p:nvPr/>
            </p:nvSpPr>
            <p:spPr>
              <a:xfrm rot="10800000">
                <a:off x="35831" y="600979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1"/>
              <p:cNvSpPr/>
              <p:nvPr/>
            </p:nvSpPr>
            <p:spPr>
              <a:xfrm rot="10800000">
                <a:off x="-55525" y="598652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1"/>
              <p:cNvSpPr/>
              <p:nvPr/>
            </p:nvSpPr>
            <p:spPr>
              <a:xfrm rot="10800000">
                <a:off x="342750" y="611274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1"/>
              <p:cNvSpPr/>
              <p:nvPr/>
            </p:nvSpPr>
            <p:spPr>
              <a:xfrm rot="10800000">
                <a:off x="677958" y="617943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1"/>
              <p:cNvSpPr/>
              <p:nvPr/>
            </p:nvSpPr>
            <p:spPr>
              <a:xfrm rot="10800000">
                <a:off x="3172390" y="64148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1"/>
              <p:cNvSpPr/>
              <p:nvPr/>
            </p:nvSpPr>
            <p:spPr>
              <a:xfrm rot="10800000">
                <a:off x="1504721" y="628149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1"/>
              <p:cNvSpPr/>
              <p:nvPr/>
            </p:nvSpPr>
            <p:spPr>
              <a:xfrm rot="10800000">
                <a:off x="2100387" y="636922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1"/>
              <p:cNvSpPr/>
              <p:nvPr/>
            </p:nvSpPr>
            <p:spPr>
              <a:xfrm rot="10800000">
                <a:off x="2576723" y="646903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1"/>
              <p:cNvSpPr/>
              <p:nvPr/>
            </p:nvSpPr>
            <p:spPr>
              <a:xfrm rot="10800000">
                <a:off x="796080" y="632043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1"/>
              <p:cNvSpPr/>
              <p:nvPr/>
            </p:nvSpPr>
            <p:spPr>
              <a:xfrm rot="10800000">
                <a:off x="1386554" y="639115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1"/>
              <p:cNvSpPr/>
              <p:nvPr/>
            </p:nvSpPr>
            <p:spPr>
              <a:xfrm rot="10800000">
                <a:off x="3054895" y="660242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1"/>
              <p:cNvSpPr/>
              <p:nvPr/>
            </p:nvSpPr>
            <p:spPr>
              <a:xfrm rot="10800000">
                <a:off x="1269014" y="645516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11"/>
              <p:cNvSpPr/>
              <p:nvPr/>
            </p:nvSpPr>
            <p:spPr>
              <a:xfrm rot="10800000">
                <a:off x="913843" y="64112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1"/>
              <p:cNvSpPr/>
              <p:nvPr/>
            </p:nvSpPr>
            <p:spPr>
              <a:xfrm rot="10800000">
                <a:off x="243472" y="631416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1"/>
              <p:cNvSpPr/>
              <p:nvPr/>
            </p:nvSpPr>
            <p:spPr>
              <a:xfrm rot="10800000">
                <a:off x="457515" y="639249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1"/>
              <p:cNvSpPr/>
              <p:nvPr/>
            </p:nvSpPr>
            <p:spPr>
              <a:xfrm rot="10800000">
                <a:off x="1150400" y="648067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1"/>
              <p:cNvSpPr/>
              <p:nvPr/>
            </p:nvSpPr>
            <p:spPr>
              <a:xfrm rot="10800000">
                <a:off x="1032010" y="646948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1"/>
              <p:cNvSpPr/>
              <p:nvPr/>
            </p:nvSpPr>
            <p:spPr>
              <a:xfrm rot="10800000">
                <a:off x="1987413" y="659704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1"/>
              <p:cNvSpPr/>
              <p:nvPr/>
            </p:nvSpPr>
            <p:spPr>
              <a:xfrm rot="10800000">
                <a:off x="146925" y="641935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1"/>
              <p:cNvSpPr/>
              <p:nvPr/>
            </p:nvSpPr>
            <p:spPr>
              <a:xfrm rot="10800000">
                <a:off x="2463167" y="671834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1"/>
              <p:cNvSpPr/>
              <p:nvPr/>
            </p:nvSpPr>
            <p:spPr>
              <a:xfrm rot="10800000">
                <a:off x="52884" y="644128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1"/>
              <p:cNvSpPr/>
              <p:nvPr/>
            </p:nvSpPr>
            <p:spPr>
              <a:xfrm rot="10800000">
                <a:off x="3771682" y="688843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1"/>
              <p:cNvSpPr/>
              <p:nvPr/>
            </p:nvSpPr>
            <p:spPr>
              <a:xfrm rot="10800000">
                <a:off x="2939235" y="685441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1"/>
              <p:cNvSpPr/>
              <p:nvPr/>
            </p:nvSpPr>
            <p:spPr>
              <a:xfrm rot="10800000">
                <a:off x="3890117" y="69157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1"/>
              <p:cNvSpPr/>
              <p:nvPr/>
            </p:nvSpPr>
            <p:spPr>
              <a:xfrm rot="10800000">
                <a:off x="3654187" y="691484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1"/>
              <p:cNvSpPr/>
              <p:nvPr/>
            </p:nvSpPr>
            <p:spPr>
              <a:xfrm rot="10800000">
                <a:off x="572951" y="663330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1"/>
              <p:cNvSpPr/>
              <p:nvPr/>
            </p:nvSpPr>
            <p:spPr>
              <a:xfrm rot="10800000">
                <a:off x="1871753" y="680607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1"/>
              <p:cNvSpPr/>
              <p:nvPr/>
            </p:nvSpPr>
            <p:spPr>
              <a:xfrm rot="10800000">
                <a:off x="4007567" y="698869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1"/>
              <p:cNvSpPr/>
              <p:nvPr/>
            </p:nvSpPr>
            <p:spPr>
              <a:xfrm rot="10800000">
                <a:off x="356447" y="665076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1"/>
              <p:cNvSpPr/>
              <p:nvPr/>
            </p:nvSpPr>
            <p:spPr>
              <a:xfrm rot="10800000">
                <a:off x="3534901" y="698869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1"/>
              <p:cNvSpPr/>
              <p:nvPr/>
            </p:nvSpPr>
            <p:spPr>
              <a:xfrm rot="10800000">
                <a:off x="4126002" y="711581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1"/>
              <p:cNvSpPr/>
              <p:nvPr/>
            </p:nvSpPr>
            <p:spPr>
              <a:xfrm rot="10800000">
                <a:off x="2348089" y="696452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1"/>
              <p:cNvSpPr/>
              <p:nvPr/>
            </p:nvSpPr>
            <p:spPr>
              <a:xfrm rot="10800000">
                <a:off x="689775" y="684278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1"/>
              <p:cNvSpPr/>
              <p:nvPr/>
            </p:nvSpPr>
            <p:spPr>
              <a:xfrm rot="10800000">
                <a:off x="3418078" y="712342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1"/>
              <p:cNvSpPr/>
              <p:nvPr/>
            </p:nvSpPr>
            <p:spPr>
              <a:xfrm rot="10800000">
                <a:off x="1750901" y="696408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1"/>
              <p:cNvSpPr/>
              <p:nvPr/>
            </p:nvSpPr>
            <p:spPr>
              <a:xfrm rot="10800000">
                <a:off x="2823530" y="708896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1"/>
              <p:cNvSpPr/>
              <p:nvPr/>
            </p:nvSpPr>
            <p:spPr>
              <a:xfrm rot="10800000">
                <a:off x="265584" y="681503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1"/>
              <p:cNvSpPr/>
              <p:nvPr/>
            </p:nvSpPr>
            <p:spPr>
              <a:xfrm rot="10800000">
                <a:off x="4241662" y="72979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1"/>
              <p:cNvSpPr/>
              <p:nvPr/>
            </p:nvSpPr>
            <p:spPr>
              <a:xfrm rot="10800000">
                <a:off x="163979" y="686113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1"/>
              <p:cNvSpPr/>
              <p:nvPr/>
            </p:nvSpPr>
            <p:spPr>
              <a:xfrm rot="10800000">
                <a:off x="470943" y="69573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1"/>
              <p:cNvSpPr/>
              <p:nvPr/>
            </p:nvSpPr>
            <p:spPr>
              <a:xfrm rot="10800000">
                <a:off x="807270" y="701555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1"/>
              <p:cNvSpPr/>
              <p:nvPr/>
            </p:nvSpPr>
            <p:spPr>
              <a:xfrm rot="10800000">
                <a:off x="1636763" y="710686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1"/>
              <p:cNvSpPr/>
              <p:nvPr/>
            </p:nvSpPr>
            <p:spPr>
              <a:xfrm rot="10800000">
                <a:off x="3301702" y="725278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1"/>
              <p:cNvSpPr/>
              <p:nvPr/>
            </p:nvSpPr>
            <p:spPr>
              <a:xfrm rot="10800000">
                <a:off x="2232429" y="720668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1"/>
              <p:cNvSpPr/>
              <p:nvPr/>
            </p:nvSpPr>
            <p:spPr>
              <a:xfrm rot="10800000">
                <a:off x="2705140" y="729799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1"/>
              <p:cNvSpPr/>
              <p:nvPr/>
            </p:nvSpPr>
            <p:spPr>
              <a:xfrm rot="10800000">
                <a:off x="924765" y="715162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1"/>
              <p:cNvSpPr/>
              <p:nvPr/>
            </p:nvSpPr>
            <p:spPr>
              <a:xfrm rot="10800000">
                <a:off x="1515866" y="721966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1"/>
              <p:cNvSpPr/>
              <p:nvPr/>
            </p:nvSpPr>
            <p:spPr>
              <a:xfrm rot="10800000">
                <a:off x="1397476" y="728411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1"/>
              <p:cNvSpPr/>
              <p:nvPr/>
            </p:nvSpPr>
            <p:spPr>
              <a:xfrm rot="10800000">
                <a:off x="1043200" y="724651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1"/>
              <p:cNvSpPr/>
              <p:nvPr/>
            </p:nvSpPr>
            <p:spPr>
              <a:xfrm rot="10800000">
                <a:off x="3182416" y="744390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1"/>
              <p:cNvSpPr/>
              <p:nvPr/>
            </p:nvSpPr>
            <p:spPr>
              <a:xfrm rot="10800000">
                <a:off x="371889" y="716326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1"/>
              <p:cNvSpPr/>
              <p:nvPr/>
            </p:nvSpPr>
            <p:spPr>
              <a:xfrm rot="10800000">
                <a:off x="1165395" y="729888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1"/>
              <p:cNvSpPr/>
              <p:nvPr/>
            </p:nvSpPr>
            <p:spPr>
              <a:xfrm rot="10800000">
                <a:off x="1279981" y="731634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1"/>
              <p:cNvSpPr/>
              <p:nvPr/>
            </p:nvSpPr>
            <p:spPr>
              <a:xfrm rot="10800000">
                <a:off x="586827" y="723085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1"/>
              <p:cNvSpPr/>
              <p:nvPr/>
            </p:nvSpPr>
            <p:spPr>
              <a:xfrm rot="10800000">
                <a:off x="2113412" y="742555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1"/>
              <p:cNvSpPr/>
              <p:nvPr/>
            </p:nvSpPr>
            <p:spPr>
              <a:xfrm rot="10800000">
                <a:off x="275118" y="727068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1"/>
              <p:cNvSpPr/>
              <p:nvPr/>
            </p:nvSpPr>
            <p:spPr>
              <a:xfrm rot="10800000">
                <a:off x="2593106" y="755133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1"/>
              <p:cNvSpPr/>
              <p:nvPr/>
            </p:nvSpPr>
            <p:spPr>
              <a:xfrm rot="10800000">
                <a:off x="3068547" y="766054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1"/>
              <p:cNvSpPr/>
              <p:nvPr/>
            </p:nvSpPr>
            <p:spPr>
              <a:xfrm rot="10800000">
                <a:off x="702531" y="747613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1"/>
              <p:cNvSpPr/>
              <p:nvPr/>
            </p:nvSpPr>
            <p:spPr>
              <a:xfrm rot="10800000">
                <a:off x="2000169" y="762563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1"/>
              <p:cNvSpPr/>
              <p:nvPr/>
            </p:nvSpPr>
            <p:spPr>
              <a:xfrm rot="10800000">
                <a:off x="485758" y="749762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1"/>
              <p:cNvSpPr/>
              <p:nvPr/>
            </p:nvSpPr>
            <p:spPr>
              <a:xfrm rot="10800000">
                <a:off x="2477446" y="779930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1"/>
              <p:cNvSpPr/>
              <p:nvPr/>
            </p:nvSpPr>
            <p:spPr>
              <a:xfrm rot="10800000">
                <a:off x="818863" y="768069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11"/>
              <p:cNvSpPr/>
              <p:nvPr/>
            </p:nvSpPr>
            <p:spPr>
              <a:xfrm rot="10800000">
                <a:off x="1879944" y="779303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11"/>
              <p:cNvSpPr/>
              <p:nvPr/>
            </p:nvSpPr>
            <p:spPr>
              <a:xfrm rot="10800000">
                <a:off x="2952887" y="789016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1"/>
              <p:cNvSpPr/>
              <p:nvPr/>
            </p:nvSpPr>
            <p:spPr>
              <a:xfrm rot="10800000">
                <a:off x="387152" y="765338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1"/>
              <p:cNvSpPr/>
              <p:nvPr/>
            </p:nvSpPr>
            <p:spPr>
              <a:xfrm rot="10800000">
                <a:off x="940386" y="783735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1"/>
              <p:cNvSpPr/>
              <p:nvPr/>
            </p:nvSpPr>
            <p:spPr>
              <a:xfrm rot="10800000">
                <a:off x="600523" y="780064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11"/>
              <p:cNvSpPr/>
              <p:nvPr/>
            </p:nvSpPr>
            <p:spPr>
              <a:xfrm rot="10800000">
                <a:off x="1766119" y="793582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11"/>
              <p:cNvSpPr/>
              <p:nvPr/>
            </p:nvSpPr>
            <p:spPr>
              <a:xfrm rot="10800000">
                <a:off x="2361786" y="803608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11"/>
              <p:cNvSpPr/>
              <p:nvPr/>
            </p:nvSpPr>
            <p:spPr>
              <a:xfrm rot="10800000">
                <a:off x="2837227" y="813410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11"/>
              <p:cNvSpPr/>
              <p:nvPr/>
            </p:nvSpPr>
            <p:spPr>
              <a:xfrm rot="10800000">
                <a:off x="1054077" y="798684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11"/>
              <p:cNvSpPr/>
              <p:nvPr/>
            </p:nvSpPr>
            <p:spPr>
              <a:xfrm rot="10800000">
                <a:off x="1645178" y="804861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11"/>
              <p:cNvSpPr/>
              <p:nvPr/>
            </p:nvSpPr>
            <p:spPr>
              <a:xfrm rot="10800000">
                <a:off x="1171572" y="807815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11"/>
              <p:cNvSpPr/>
              <p:nvPr/>
            </p:nvSpPr>
            <p:spPr>
              <a:xfrm rot="10800000">
                <a:off x="1529697" y="810501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1"/>
              <p:cNvSpPr/>
              <p:nvPr/>
            </p:nvSpPr>
            <p:spPr>
              <a:xfrm rot="10800000">
                <a:off x="500082" y="801683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11"/>
              <p:cNvSpPr/>
              <p:nvPr/>
            </p:nvSpPr>
            <p:spPr>
              <a:xfrm rot="10800000">
                <a:off x="1408397" y="814529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11"/>
              <p:cNvSpPr/>
              <p:nvPr/>
            </p:nvSpPr>
            <p:spPr>
              <a:xfrm rot="10800000">
                <a:off x="1290007" y="813231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11"/>
              <p:cNvSpPr/>
              <p:nvPr/>
            </p:nvSpPr>
            <p:spPr>
              <a:xfrm rot="10800000">
                <a:off x="715288" y="807726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11"/>
              <p:cNvSpPr/>
              <p:nvPr/>
            </p:nvSpPr>
            <p:spPr>
              <a:xfrm rot="10800000">
                <a:off x="2242456" y="825451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11"/>
              <p:cNvSpPr/>
              <p:nvPr/>
            </p:nvSpPr>
            <p:spPr>
              <a:xfrm rot="10800000">
                <a:off x="2721791" y="838207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11"/>
              <p:cNvSpPr/>
              <p:nvPr/>
            </p:nvSpPr>
            <p:spPr>
              <a:xfrm rot="10800000">
                <a:off x="831843" y="831404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11"/>
              <p:cNvSpPr/>
              <p:nvPr/>
            </p:nvSpPr>
            <p:spPr>
              <a:xfrm rot="10800000">
                <a:off x="2125856" y="845906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11"/>
              <p:cNvSpPr/>
              <p:nvPr/>
            </p:nvSpPr>
            <p:spPr>
              <a:xfrm rot="10800000">
                <a:off x="620307" y="834537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11"/>
              <p:cNvSpPr/>
              <p:nvPr/>
            </p:nvSpPr>
            <p:spPr>
              <a:xfrm rot="10800000">
                <a:off x="2606757" y="862781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11"/>
              <p:cNvSpPr/>
              <p:nvPr/>
            </p:nvSpPr>
            <p:spPr>
              <a:xfrm rot="10800000">
                <a:off x="2009300" y="862199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11"/>
              <p:cNvSpPr/>
              <p:nvPr/>
            </p:nvSpPr>
            <p:spPr>
              <a:xfrm rot="10800000">
                <a:off x="952292" y="852396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11"/>
              <p:cNvSpPr/>
              <p:nvPr/>
            </p:nvSpPr>
            <p:spPr>
              <a:xfrm rot="10800000">
                <a:off x="1892701" y="878089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11"/>
              <p:cNvSpPr/>
              <p:nvPr/>
            </p:nvSpPr>
            <p:spPr>
              <a:xfrm rot="10800000">
                <a:off x="1065043" y="869137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1"/>
              <p:cNvSpPr/>
              <p:nvPr/>
            </p:nvSpPr>
            <p:spPr>
              <a:xfrm rot="10800000">
                <a:off x="728716" y="864526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1"/>
              <p:cNvSpPr/>
              <p:nvPr/>
            </p:nvSpPr>
            <p:spPr>
              <a:xfrm rot="10800000">
                <a:off x="2491097" y="886459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1"/>
              <p:cNvSpPr/>
              <p:nvPr/>
            </p:nvSpPr>
            <p:spPr>
              <a:xfrm rot="10800000">
                <a:off x="1183433" y="882296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1"/>
              <p:cNvSpPr/>
              <p:nvPr/>
            </p:nvSpPr>
            <p:spPr>
              <a:xfrm rot="10800000">
                <a:off x="1772162" y="887399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11"/>
              <p:cNvSpPr/>
              <p:nvPr/>
            </p:nvSpPr>
            <p:spPr>
              <a:xfrm rot="10800000">
                <a:off x="1655875" y="894650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1"/>
              <p:cNvSpPr/>
              <p:nvPr/>
            </p:nvSpPr>
            <p:spPr>
              <a:xfrm rot="10800000">
                <a:off x="1300660" y="891024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11"/>
              <p:cNvSpPr/>
              <p:nvPr/>
            </p:nvSpPr>
            <p:spPr>
              <a:xfrm rot="10800000">
                <a:off x="1542051" y="897425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11"/>
              <p:cNvSpPr/>
              <p:nvPr/>
            </p:nvSpPr>
            <p:spPr>
              <a:xfrm rot="10800000">
                <a:off x="1419363" y="896530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11"/>
              <p:cNvSpPr/>
              <p:nvPr/>
            </p:nvSpPr>
            <p:spPr>
              <a:xfrm rot="10800000">
                <a:off x="844376" y="891024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11"/>
              <p:cNvSpPr/>
              <p:nvPr/>
            </p:nvSpPr>
            <p:spPr>
              <a:xfrm rot="10800000">
                <a:off x="2371185" y="908346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11"/>
              <p:cNvSpPr/>
              <p:nvPr/>
            </p:nvSpPr>
            <p:spPr>
              <a:xfrm rot="10800000">
                <a:off x="2255212" y="928354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11"/>
              <p:cNvSpPr/>
              <p:nvPr/>
            </p:nvSpPr>
            <p:spPr>
              <a:xfrm rot="10800000">
                <a:off x="960036" y="915598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11"/>
              <p:cNvSpPr/>
              <p:nvPr/>
            </p:nvSpPr>
            <p:spPr>
              <a:xfrm rot="10800000">
                <a:off x="2138030" y="945676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11"/>
              <p:cNvSpPr/>
              <p:nvPr/>
            </p:nvSpPr>
            <p:spPr>
              <a:xfrm rot="10800000">
                <a:off x="1076636" y="935650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11"/>
              <p:cNvSpPr/>
              <p:nvPr/>
            </p:nvSpPr>
            <p:spPr>
              <a:xfrm rot="10800000">
                <a:off x="2022057" y="959328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11"/>
              <p:cNvSpPr/>
              <p:nvPr/>
            </p:nvSpPr>
            <p:spPr>
              <a:xfrm rot="10800000">
                <a:off x="1194131" y="952883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1"/>
              <p:cNvSpPr/>
              <p:nvPr/>
            </p:nvSpPr>
            <p:spPr>
              <a:xfrm rot="10800000">
                <a:off x="1902727" y="971190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11"/>
              <p:cNvSpPr/>
              <p:nvPr/>
            </p:nvSpPr>
            <p:spPr>
              <a:xfrm rot="10800000">
                <a:off x="1311626" y="965639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11"/>
              <p:cNvSpPr/>
              <p:nvPr/>
            </p:nvSpPr>
            <p:spPr>
              <a:xfrm rot="10800000">
                <a:off x="1785232" y="977545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11"/>
              <p:cNvSpPr/>
              <p:nvPr/>
            </p:nvSpPr>
            <p:spPr>
              <a:xfrm rot="10800000">
                <a:off x="1430016" y="974726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11"/>
              <p:cNvSpPr/>
              <p:nvPr/>
            </p:nvSpPr>
            <p:spPr>
              <a:xfrm rot="10800000">
                <a:off x="1548406" y="979381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1"/>
              <p:cNvSpPr/>
              <p:nvPr/>
            </p:nvSpPr>
            <p:spPr>
              <a:xfrm rot="10800000">
                <a:off x="1666841" y="980276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0" name="Google Shape;5000;p11"/>
            <p:cNvGrpSpPr/>
            <p:nvPr/>
          </p:nvGrpSpPr>
          <p:grpSpPr>
            <a:xfrm>
              <a:off x="7471800" y="2344242"/>
              <a:ext cx="2997086" cy="3445221"/>
              <a:chOff x="7471800" y="2227775"/>
              <a:chExt cx="2997086" cy="3445221"/>
            </a:xfrm>
          </p:grpSpPr>
          <p:sp>
            <p:nvSpPr>
              <p:cNvPr id="5001" name="Google Shape;5001;p11"/>
              <p:cNvSpPr/>
              <p:nvPr/>
            </p:nvSpPr>
            <p:spPr>
              <a:xfrm>
                <a:off x="7471800" y="3544163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1"/>
              <p:cNvSpPr/>
              <p:nvPr/>
            </p:nvSpPr>
            <p:spPr>
              <a:xfrm>
                <a:off x="8316625" y="2227775"/>
                <a:ext cx="2152261" cy="251065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3" name="Google Shape;5003;p11"/>
            <p:cNvGrpSpPr/>
            <p:nvPr/>
          </p:nvGrpSpPr>
          <p:grpSpPr>
            <a:xfrm>
              <a:off x="-505637" y="3366416"/>
              <a:ext cx="5759063" cy="2561342"/>
              <a:chOff x="-505637" y="3249950"/>
              <a:chExt cx="5759063" cy="2561342"/>
            </a:xfrm>
          </p:grpSpPr>
          <p:sp>
            <p:nvSpPr>
              <p:cNvPr id="5004" name="Google Shape;5004;p11"/>
              <p:cNvSpPr/>
              <p:nvPr/>
            </p:nvSpPr>
            <p:spPr>
              <a:xfrm>
                <a:off x="-505637" y="3249950"/>
                <a:ext cx="2456032" cy="2561342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11"/>
              <p:cNvSpPr/>
              <p:nvPr/>
            </p:nvSpPr>
            <p:spPr>
              <a:xfrm>
                <a:off x="428900" y="4358522"/>
                <a:ext cx="4824525" cy="951375"/>
              </a:xfrm>
              <a:custGeom>
                <a:rect b="b" l="l" r="r" t="t"/>
                <a:pathLst>
                  <a:path extrusionOk="0" h="38055" w="192981">
                    <a:moveTo>
                      <a:pt x="0" y="36758"/>
                    </a:moveTo>
                    <a:cubicBezTo>
                      <a:pt x="3722" y="30772"/>
                      <a:pt x="11630" y="5218"/>
                      <a:pt x="22329" y="844"/>
                    </a:cubicBezTo>
                    <a:cubicBezTo>
                      <a:pt x="33028" y="-3530"/>
                      <a:pt x="50837" y="10516"/>
                      <a:pt x="64194" y="10516"/>
                    </a:cubicBezTo>
                    <a:cubicBezTo>
                      <a:pt x="77551" y="10516"/>
                      <a:pt x="90908" y="-1294"/>
                      <a:pt x="102471" y="844"/>
                    </a:cubicBezTo>
                    <a:cubicBezTo>
                      <a:pt x="114034" y="2982"/>
                      <a:pt x="123471" y="20820"/>
                      <a:pt x="133572" y="23344"/>
                    </a:cubicBezTo>
                    <a:cubicBezTo>
                      <a:pt x="143673" y="25868"/>
                      <a:pt x="153176" y="13537"/>
                      <a:pt x="163077" y="15989"/>
                    </a:cubicBezTo>
                    <a:cubicBezTo>
                      <a:pt x="172979" y="18441"/>
                      <a:pt x="187997" y="34377"/>
                      <a:pt x="192981" y="38055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06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007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p13"/>
          <p:cNvSpPr txBox="1"/>
          <p:nvPr>
            <p:ph hasCustomPrompt="1" type="title"/>
          </p:nvPr>
        </p:nvSpPr>
        <p:spPr>
          <a:xfrm>
            <a:off x="1428791" y="17125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9" name="Google Shape;5009;p13"/>
          <p:cNvSpPr txBox="1"/>
          <p:nvPr>
            <p:ph idx="1" type="subTitle"/>
          </p:nvPr>
        </p:nvSpPr>
        <p:spPr>
          <a:xfrm>
            <a:off x="727841" y="249601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5010" name="Google Shape;5010;p13"/>
          <p:cNvSpPr txBox="1"/>
          <p:nvPr>
            <p:ph idx="2" type="subTitle"/>
          </p:nvPr>
        </p:nvSpPr>
        <p:spPr>
          <a:xfrm>
            <a:off x="727841" y="2867422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11" name="Google Shape;5011;p13"/>
          <p:cNvSpPr txBox="1"/>
          <p:nvPr>
            <p:ph hasCustomPrompt="1" idx="3" type="title"/>
          </p:nvPr>
        </p:nvSpPr>
        <p:spPr>
          <a:xfrm>
            <a:off x="4129046" y="17125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2" name="Google Shape;5012;p13"/>
          <p:cNvSpPr txBox="1"/>
          <p:nvPr>
            <p:ph idx="4" type="subTitle"/>
          </p:nvPr>
        </p:nvSpPr>
        <p:spPr>
          <a:xfrm>
            <a:off x="3428100" y="249601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5013" name="Google Shape;5013;p13"/>
          <p:cNvSpPr txBox="1"/>
          <p:nvPr>
            <p:ph idx="5" type="subTitle"/>
          </p:nvPr>
        </p:nvSpPr>
        <p:spPr>
          <a:xfrm>
            <a:off x="3428100" y="2867421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14" name="Google Shape;5014;p13"/>
          <p:cNvSpPr txBox="1"/>
          <p:nvPr>
            <p:ph hasCustomPrompt="1" idx="6" type="title"/>
          </p:nvPr>
        </p:nvSpPr>
        <p:spPr>
          <a:xfrm>
            <a:off x="6829309" y="1712595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5" name="Google Shape;5015;p13"/>
          <p:cNvSpPr txBox="1"/>
          <p:nvPr>
            <p:ph idx="7" type="subTitle"/>
          </p:nvPr>
        </p:nvSpPr>
        <p:spPr>
          <a:xfrm>
            <a:off x="6128359" y="2496018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5016" name="Google Shape;5016;p13"/>
          <p:cNvSpPr txBox="1"/>
          <p:nvPr>
            <p:ph idx="8" type="subTitle"/>
          </p:nvPr>
        </p:nvSpPr>
        <p:spPr>
          <a:xfrm>
            <a:off x="6128359" y="2867422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5017" name="Google Shape;5017;p13"/>
          <p:cNvSpPr txBox="1"/>
          <p:nvPr>
            <p:ph idx="9"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5018" name="Google Shape;5018;p13"/>
          <p:cNvGrpSpPr/>
          <p:nvPr/>
        </p:nvGrpSpPr>
        <p:grpSpPr>
          <a:xfrm>
            <a:off x="-689993" y="-861938"/>
            <a:ext cx="11762670" cy="7517690"/>
            <a:chOff x="-689993" y="-861938"/>
            <a:chExt cx="11762670" cy="7517690"/>
          </a:xfrm>
        </p:grpSpPr>
        <p:grpSp>
          <p:nvGrpSpPr>
            <p:cNvPr id="5019" name="Google Shape;5019;p13"/>
            <p:cNvGrpSpPr/>
            <p:nvPr/>
          </p:nvGrpSpPr>
          <p:grpSpPr>
            <a:xfrm>
              <a:off x="5161802" y="-861938"/>
              <a:ext cx="5910876" cy="1684007"/>
              <a:chOff x="4791327" y="3919371"/>
              <a:chExt cx="4838238" cy="1378413"/>
            </a:xfrm>
          </p:grpSpPr>
          <p:sp>
            <p:nvSpPr>
              <p:cNvPr id="5020" name="Google Shape;5020;p13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13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13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13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13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13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13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13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13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13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13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13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13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13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13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13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13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3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3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3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3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3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3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3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13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3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3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3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3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3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3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3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3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13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13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3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3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3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3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3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3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3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3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3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3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3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3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3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3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3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3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3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3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3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3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3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3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3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3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3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3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3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3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3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3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3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3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3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3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3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3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3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3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3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3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3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3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13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13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3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13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13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3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3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3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3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3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3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3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3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3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3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3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3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3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3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3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3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3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3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3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3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3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3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3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3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3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3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3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3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3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3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3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3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3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3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3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3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3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3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3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3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3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3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3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3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3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3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3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3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13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3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13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3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3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3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3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3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3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3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3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3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3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3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3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3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3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3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3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3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3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3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3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3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3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3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3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3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3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3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3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3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3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3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3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3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13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3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3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3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3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3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3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3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3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3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3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3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3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3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3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3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3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3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3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3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3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3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3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3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3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3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3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3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3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3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3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3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3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3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3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3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3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3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13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13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13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13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13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13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13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13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13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13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13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3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13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13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3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13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13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3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13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13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3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3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3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3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3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3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3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3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3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3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3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3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3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3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3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3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3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3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3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3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3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3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3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3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3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3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3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3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3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13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3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3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3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3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3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3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3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3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3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3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3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3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3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3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3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3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3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3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3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3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3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3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3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3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3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3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3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3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3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3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3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3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3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3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3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3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3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3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3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3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3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3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3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13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13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3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3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3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3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3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3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3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3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3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3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3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3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3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3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3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3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3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3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3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3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3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3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3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3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3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3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3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3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3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3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3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3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3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3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3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3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3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3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3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3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3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3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13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13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3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3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3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13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13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3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3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3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3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3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3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3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3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3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3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3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3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3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3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3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3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3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3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3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3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3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3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3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3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3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3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3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3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3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3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3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3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3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3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3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3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3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13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13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3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3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3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3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3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3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3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3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3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3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3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3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3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3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3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3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3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3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3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3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3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3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3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3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3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3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3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3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3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3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3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3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3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3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3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3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3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3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3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3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3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3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3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13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13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3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3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3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3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3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3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3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3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3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3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3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3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3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3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3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3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3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3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3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3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3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3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3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3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3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3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13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13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3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3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3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3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3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3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3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3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3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3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13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13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3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3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3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3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3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3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3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3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3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3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3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3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3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3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13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13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3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3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3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3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3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3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3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3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3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3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3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3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3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3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3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3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3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3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3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3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3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3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3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3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3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3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13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13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13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13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13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13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13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13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13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13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13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13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13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13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13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13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13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13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3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3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3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3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3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3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3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3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13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13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13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13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3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3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3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3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3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3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3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3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3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3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3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3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3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3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3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13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13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13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13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13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13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13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13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13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3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3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3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3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3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3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3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3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3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3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3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3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3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3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3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3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3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3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3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3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3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3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3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3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3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3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13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13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3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3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3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3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3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3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3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3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3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3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3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3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3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3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13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13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3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3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3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3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3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3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3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3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3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3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3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3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3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3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3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3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3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3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3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3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3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3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3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3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3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3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3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3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3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3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3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3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3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3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3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3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3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3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3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3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3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3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13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13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3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3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3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3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3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3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3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3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3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3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3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3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3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3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3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3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3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3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3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3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3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3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3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3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3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3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3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3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3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3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3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3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3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3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3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3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3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3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3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3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3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3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3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3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0" name="Google Shape;5720;p13"/>
            <p:cNvSpPr/>
            <p:nvPr/>
          </p:nvSpPr>
          <p:spPr>
            <a:xfrm>
              <a:off x="-689993" y="3466225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13"/>
            <p:cNvSpPr/>
            <p:nvPr/>
          </p:nvSpPr>
          <p:spPr>
            <a:xfrm>
              <a:off x="-366318" y="4084225"/>
              <a:ext cx="4780882" cy="1266275"/>
            </a:xfrm>
            <a:custGeom>
              <a:rect b="b" l="l" r="r" t="t"/>
              <a:pathLst>
                <a:path extrusionOk="0" h="50651" w="190987">
                  <a:moveTo>
                    <a:pt x="0" y="24335"/>
                  </a:moveTo>
                  <a:cubicBezTo>
                    <a:pt x="8305" y="20288"/>
                    <a:pt x="34214" y="-1215"/>
                    <a:pt x="49828" y="54"/>
                  </a:cubicBezTo>
                  <a:cubicBezTo>
                    <a:pt x="65443" y="1324"/>
                    <a:pt x="78669" y="29560"/>
                    <a:pt x="93687" y="31952"/>
                  </a:cubicBezTo>
                  <a:cubicBezTo>
                    <a:pt x="108706" y="34344"/>
                    <a:pt x="123722" y="11292"/>
                    <a:pt x="139939" y="14408"/>
                  </a:cubicBezTo>
                  <a:cubicBezTo>
                    <a:pt x="156156" y="17525"/>
                    <a:pt x="182479" y="44611"/>
                    <a:pt x="190987" y="5065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722" name="Google Shape;5722;p13"/>
            <p:cNvGrpSpPr/>
            <p:nvPr/>
          </p:nvGrpSpPr>
          <p:grpSpPr>
            <a:xfrm>
              <a:off x="5334683" y="3987225"/>
              <a:ext cx="4499310" cy="2668527"/>
              <a:chOff x="5334683" y="3987225"/>
              <a:chExt cx="4499310" cy="2668527"/>
            </a:xfrm>
          </p:grpSpPr>
          <p:sp>
            <p:nvSpPr>
              <p:cNvPr id="5723" name="Google Shape;5723;p13"/>
              <p:cNvSpPr/>
              <p:nvPr/>
            </p:nvSpPr>
            <p:spPr>
              <a:xfrm>
                <a:off x="6909832" y="3987225"/>
                <a:ext cx="2924160" cy="198414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3"/>
              <p:cNvSpPr/>
              <p:nvPr/>
            </p:nvSpPr>
            <p:spPr>
              <a:xfrm>
                <a:off x="5334683" y="4380103"/>
                <a:ext cx="2924171" cy="2275649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9"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6" name="Google Shape;5726;p14"/>
          <p:cNvGrpSpPr/>
          <p:nvPr/>
        </p:nvGrpSpPr>
        <p:grpSpPr>
          <a:xfrm>
            <a:off x="-845300" y="-691971"/>
            <a:ext cx="11467167" cy="6527443"/>
            <a:chOff x="-845300" y="-691971"/>
            <a:chExt cx="11467167" cy="6527443"/>
          </a:xfrm>
        </p:grpSpPr>
        <p:grpSp>
          <p:nvGrpSpPr>
            <p:cNvPr id="5727" name="Google Shape;5727;p14"/>
            <p:cNvGrpSpPr/>
            <p:nvPr/>
          </p:nvGrpSpPr>
          <p:grpSpPr>
            <a:xfrm>
              <a:off x="-845300" y="-691971"/>
              <a:ext cx="11467167" cy="6527443"/>
              <a:chOff x="-845300" y="-718013"/>
              <a:chExt cx="11467167" cy="6527443"/>
            </a:xfrm>
          </p:grpSpPr>
          <p:sp>
            <p:nvSpPr>
              <p:cNvPr id="5728" name="Google Shape;5728;p14"/>
              <p:cNvSpPr/>
              <p:nvPr/>
            </p:nvSpPr>
            <p:spPr>
              <a:xfrm>
                <a:off x="-845300" y="-718013"/>
                <a:ext cx="2532034" cy="2515028"/>
              </a:xfrm>
              <a:custGeom>
                <a:rect b="b" l="l" r="r" t="t"/>
                <a:pathLst>
                  <a:path extrusionOk="0" h="67882" w="68341">
                    <a:moveTo>
                      <a:pt x="37723" y="18873"/>
                    </a:moveTo>
                    <a:lnTo>
                      <a:pt x="58397" y="24123"/>
                    </a:lnTo>
                    <a:cubicBezTo>
                      <a:pt x="58336" y="24611"/>
                      <a:pt x="58499" y="25120"/>
                      <a:pt x="58845" y="25466"/>
                    </a:cubicBezTo>
                    <a:cubicBezTo>
                      <a:pt x="58906" y="25527"/>
                      <a:pt x="58987" y="25588"/>
                      <a:pt x="59048" y="25649"/>
                    </a:cubicBezTo>
                    <a:lnTo>
                      <a:pt x="43685" y="40849"/>
                    </a:lnTo>
                    <a:cubicBezTo>
                      <a:pt x="43405" y="40628"/>
                      <a:pt x="43061" y="40514"/>
                      <a:pt x="42708" y="40514"/>
                    </a:cubicBezTo>
                    <a:cubicBezTo>
                      <a:pt x="42573" y="40514"/>
                      <a:pt x="42436" y="40530"/>
                      <a:pt x="42301" y="40564"/>
                    </a:cubicBezTo>
                    <a:lnTo>
                      <a:pt x="37214" y="19524"/>
                    </a:lnTo>
                    <a:cubicBezTo>
                      <a:pt x="37275" y="19463"/>
                      <a:pt x="37336" y="19422"/>
                      <a:pt x="37377" y="19381"/>
                    </a:cubicBezTo>
                    <a:cubicBezTo>
                      <a:pt x="37519" y="19218"/>
                      <a:pt x="37641" y="19056"/>
                      <a:pt x="37723" y="18873"/>
                    </a:cubicBezTo>
                    <a:close/>
                    <a:moveTo>
                      <a:pt x="59231" y="25750"/>
                    </a:moveTo>
                    <a:cubicBezTo>
                      <a:pt x="59475" y="25872"/>
                      <a:pt x="59740" y="25934"/>
                      <a:pt x="60025" y="25934"/>
                    </a:cubicBezTo>
                    <a:lnTo>
                      <a:pt x="65946" y="46872"/>
                    </a:lnTo>
                    <a:cubicBezTo>
                      <a:pt x="65580" y="46913"/>
                      <a:pt x="65234" y="47076"/>
                      <a:pt x="64970" y="47320"/>
                    </a:cubicBezTo>
                    <a:cubicBezTo>
                      <a:pt x="64766" y="47544"/>
                      <a:pt x="64624" y="47808"/>
                      <a:pt x="64542" y="48093"/>
                    </a:cubicBezTo>
                    <a:lnTo>
                      <a:pt x="44214" y="42619"/>
                    </a:lnTo>
                    <a:cubicBezTo>
                      <a:pt x="44418" y="42050"/>
                      <a:pt x="44275" y="41398"/>
                      <a:pt x="43848" y="40971"/>
                    </a:cubicBezTo>
                    <a:lnTo>
                      <a:pt x="59231" y="25750"/>
                    </a:lnTo>
                    <a:close/>
                    <a:moveTo>
                      <a:pt x="20243" y="36372"/>
                    </a:moveTo>
                    <a:lnTo>
                      <a:pt x="41060" y="41968"/>
                    </a:lnTo>
                    <a:cubicBezTo>
                      <a:pt x="41019" y="42375"/>
                      <a:pt x="41121" y="42803"/>
                      <a:pt x="41386" y="43148"/>
                    </a:cubicBezTo>
                    <a:lnTo>
                      <a:pt x="26022" y="58349"/>
                    </a:lnTo>
                    <a:lnTo>
                      <a:pt x="26002" y="58308"/>
                    </a:lnTo>
                    <a:cubicBezTo>
                      <a:pt x="25686" y="58010"/>
                      <a:pt x="25280" y="57848"/>
                      <a:pt x="24861" y="57848"/>
                    </a:cubicBezTo>
                    <a:cubicBezTo>
                      <a:pt x="24794" y="57848"/>
                      <a:pt x="24726" y="57852"/>
                      <a:pt x="24659" y="57861"/>
                    </a:cubicBezTo>
                    <a:lnTo>
                      <a:pt x="19389" y="37186"/>
                    </a:lnTo>
                    <a:cubicBezTo>
                      <a:pt x="19592" y="37105"/>
                      <a:pt x="19755" y="37003"/>
                      <a:pt x="19897" y="36861"/>
                    </a:cubicBezTo>
                    <a:cubicBezTo>
                      <a:pt x="20040" y="36718"/>
                      <a:pt x="20162" y="36556"/>
                      <a:pt x="20243" y="36372"/>
                    </a:cubicBezTo>
                    <a:close/>
                    <a:moveTo>
                      <a:pt x="44153" y="42803"/>
                    </a:moveTo>
                    <a:lnTo>
                      <a:pt x="64522" y="48276"/>
                    </a:lnTo>
                    <a:cubicBezTo>
                      <a:pt x="64461" y="48724"/>
                      <a:pt x="64603" y="49151"/>
                      <a:pt x="64888" y="49497"/>
                    </a:cubicBezTo>
                    <a:lnTo>
                      <a:pt x="49240" y="65023"/>
                    </a:lnTo>
                    <a:cubicBezTo>
                      <a:pt x="48956" y="64828"/>
                      <a:pt x="48626" y="64710"/>
                      <a:pt x="48290" y="64710"/>
                    </a:cubicBezTo>
                    <a:cubicBezTo>
                      <a:pt x="48240" y="64710"/>
                      <a:pt x="48191" y="64713"/>
                      <a:pt x="48141" y="64718"/>
                    </a:cubicBezTo>
                    <a:lnTo>
                      <a:pt x="43075" y="43718"/>
                    </a:lnTo>
                    <a:cubicBezTo>
                      <a:pt x="43319" y="43637"/>
                      <a:pt x="43563" y="43494"/>
                      <a:pt x="43766" y="43311"/>
                    </a:cubicBezTo>
                    <a:cubicBezTo>
                      <a:pt x="43766" y="43291"/>
                      <a:pt x="43787" y="43291"/>
                      <a:pt x="43807" y="43271"/>
                    </a:cubicBezTo>
                    <a:lnTo>
                      <a:pt x="43848" y="43230"/>
                    </a:lnTo>
                    <a:cubicBezTo>
                      <a:pt x="43970" y="43108"/>
                      <a:pt x="44072" y="42965"/>
                      <a:pt x="44153" y="42803"/>
                    </a:cubicBezTo>
                    <a:close/>
                    <a:moveTo>
                      <a:pt x="41487" y="43291"/>
                    </a:moveTo>
                    <a:lnTo>
                      <a:pt x="41508" y="43311"/>
                    </a:lnTo>
                    <a:cubicBezTo>
                      <a:pt x="41812" y="43616"/>
                      <a:pt x="42215" y="43779"/>
                      <a:pt x="42634" y="43779"/>
                    </a:cubicBezTo>
                    <a:cubicBezTo>
                      <a:pt x="42719" y="43779"/>
                      <a:pt x="42805" y="43773"/>
                      <a:pt x="42891" y="43759"/>
                    </a:cubicBezTo>
                    <a:lnTo>
                      <a:pt x="47958" y="64759"/>
                    </a:lnTo>
                    <a:cubicBezTo>
                      <a:pt x="47653" y="64820"/>
                      <a:pt x="47388" y="64962"/>
                      <a:pt x="47165" y="65186"/>
                    </a:cubicBezTo>
                    <a:cubicBezTo>
                      <a:pt x="47124" y="65227"/>
                      <a:pt x="47083" y="65267"/>
                      <a:pt x="47042" y="65308"/>
                    </a:cubicBezTo>
                    <a:lnTo>
                      <a:pt x="26470" y="59488"/>
                    </a:lnTo>
                    <a:cubicBezTo>
                      <a:pt x="26470" y="59122"/>
                      <a:pt x="26348" y="58776"/>
                      <a:pt x="26144" y="58491"/>
                    </a:cubicBezTo>
                    <a:lnTo>
                      <a:pt x="41487" y="43291"/>
                    </a:lnTo>
                    <a:close/>
                    <a:moveTo>
                      <a:pt x="52932" y="1"/>
                    </a:moveTo>
                    <a:cubicBezTo>
                      <a:pt x="52638" y="1"/>
                      <a:pt x="52329" y="89"/>
                      <a:pt x="52028" y="294"/>
                    </a:cubicBezTo>
                    <a:cubicBezTo>
                      <a:pt x="50645" y="1234"/>
                      <a:pt x="51471" y="3223"/>
                      <a:pt x="52876" y="3223"/>
                    </a:cubicBezTo>
                    <a:cubicBezTo>
                      <a:pt x="53084" y="3223"/>
                      <a:pt x="53305" y="3179"/>
                      <a:pt x="53534" y="3082"/>
                    </a:cubicBezTo>
                    <a:lnTo>
                      <a:pt x="59170" y="22983"/>
                    </a:lnTo>
                    <a:cubicBezTo>
                      <a:pt x="59069" y="23064"/>
                      <a:pt x="58946" y="23146"/>
                      <a:pt x="58865" y="23248"/>
                    </a:cubicBezTo>
                    <a:cubicBezTo>
                      <a:pt x="58662" y="23431"/>
                      <a:pt x="58519" y="23695"/>
                      <a:pt x="58438" y="23960"/>
                    </a:cubicBezTo>
                    <a:lnTo>
                      <a:pt x="37784" y="18689"/>
                    </a:lnTo>
                    <a:cubicBezTo>
                      <a:pt x="38135" y="17539"/>
                      <a:pt x="37198" y="16640"/>
                      <a:pt x="36223" y="16640"/>
                    </a:cubicBezTo>
                    <a:cubicBezTo>
                      <a:pt x="35784" y="16640"/>
                      <a:pt x="35337" y="16822"/>
                      <a:pt x="34996" y="17245"/>
                    </a:cubicBezTo>
                    <a:cubicBezTo>
                      <a:pt x="34109" y="18382"/>
                      <a:pt x="35038" y="19850"/>
                      <a:pt x="36245" y="19850"/>
                    </a:cubicBezTo>
                    <a:cubicBezTo>
                      <a:pt x="36506" y="19850"/>
                      <a:pt x="36780" y="19781"/>
                      <a:pt x="37051" y="19625"/>
                    </a:cubicBezTo>
                    <a:lnTo>
                      <a:pt x="42138" y="40625"/>
                    </a:lnTo>
                    <a:cubicBezTo>
                      <a:pt x="41935" y="40707"/>
                      <a:pt x="41752" y="40829"/>
                      <a:pt x="41609" y="40992"/>
                    </a:cubicBezTo>
                    <a:lnTo>
                      <a:pt x="41569" y="41032"/>
                    </a:lnTo>
                    <a:lnTo>
                      <a:pt x="41528" y="41053"/>
                    </a:lnTo>
                    <a:cubicBezTo>
                      <a:pt x="41325" y="41256"/>
                      <a:pt x="41182" y="41521"/>
                      <a:pt x="41101" y="41785"/>
                    </a:cubicBezTo>
                    <a:lnTo>
                      <a:pt x="20304" y="36189"/>
                    </a:lnTo>
                    <a:cubicBezTo>
                      <a:pt x="20656" y="35047"/>
                      <a:pt x="19743" y="34115"/>
                      <a:pt x="18763" y="34115"/>
                    </a:cubicBezTo>
                    <a:cubicBezTo>
                      <a:pt x="18381" y="34115"/>
                      <a:pt x="17990" y="34257"/>
                      <a:pt x="17659" y="34582"/>
                    </a:cubicBezTo>
                    <a:cubicBezTo>
                      <a:pt x="16601" y="35639"/>
                      <a:pt x="17423" y="37318"/>
                      <a:pt x="18763" y="37318"/>
                    </a:cubicBezTo>
                    <a:cubicBezTo>
                      <a:pt x="18918" y="37318"/>
                      <a:pt x="19080" y="37296"/>
                      <a:pt x="19246" y="37247"/>
                    </a:cubicBezTo>
                    <a:lnTo>
                      <a:pt x="24496" y="57901"/>
                    </a:lnTo>
                    <a:cubicBezTo>
                      <a:pt x="24211" y="57962"/>
                      <a:pt x="23967" y="58105"/>
                      <a:pt x="23764" y="58308"/>
                    </a:cubicBezTo>
                    <a:cubicBezTo>
                      <a:pt x="23662" y="58410"/>
                      <a:pt x="23581" y="58512"/>
                      <a:pt x="23499" y="58634"/>
                    </a:cubicBezTo>
                    <a:lnTo>
                      <a:pt x="3578" y="52997"/>
                    </a:lnTo>
                    <a:cubicBezTo>
                      <a:pt x="4094" y="51784"/>
                      <a:pt x="3109" y="50781"/>
                      <a:pt x="2091" y="50781"/>
                    </a:cubicBezTo>
                    <a:cubicBezTo>
                      <a:pt x="1624" y="50781"/>
                      <a:pt x="1150" y="50992"/>
                      <a:pt x="810" y="51491"/>
                    </a:cubicBezTo>
                    <a:cubicBezTo>
                      <a:pt x="1" y="52683"/>
                      <a:pt x="1003" y="53990"/>
                      <a:pt x="2130" y="53990"/>
                    </a:cubicBezTo>
                    <a:cubicBezTo>
                      <a:pt x="2505" y="53990"/>
                      <a:pt x="2892" y="53846"/>
                      <a:pt x="3232" y="53506"/>
                    </a:cubicBezTo>
                    <a:cubicBezTo>
                      <a:pt x="3334" y="53404"/>
                      <a:pt x="3435" y="53282"/>
                      <a:pt x="3496" y="53160"/>
                    </a:cubicBezTo>
                    <a:lnTo>
                      <a:pt x="23397" y="58797"/>
                    </a:lnTo>
                    <a:cubicBezTo>
                      <a:pt x="22878" y="59969"/>
                      <a:pt x="23831" y="61034"/>
                      <a:pt x="24867" y="61034"/>
                    </a:cubicBezTo>
                    <a:cubicBezTo>
                      <a:pt x="25251" y="61034"/>
                      <a:pt x="25646" y="60888"/>
                      <a:pt x="25982" y="60547"/>
                    </a:cubicBezTo>
                    <a:cubicBezTo>
                      <a:pt x="26226" y="60302"/>
                      <a:pt x="26389" y="59997"/>
                      <a:pt x="26429" y="59651"/>
                    </a:cubicBezTo>
                    <a:lnTo>
                      <a:pt x="46920" y="65451"/>
                    </a:lnTo>
                    <a:cubicBezTo>
                      <a:pt x="46261" y="66537"/>
                      <a:pt x="47062" y="67882"/>
                      <a:pt x="48284" y="67882"/>
                    </a:cubicBezTo>
                    <a:cubicBezTo>
                      <a:pt x="48344" y="67882"/>
                      <a:pt x="48405" y="67879"/>
                      <a:pt x="48467" y="67872"/>
                    </a:cubicBezTo>
                    <a:cubicBezTo>
                      <a:pt x="49769" y="67709"/>
                      <a:pt x="50339" y="66102"/>
                      <a:pt x="49403" y="65166"/>
                    </a:cubicBezTo>
                    <a:lnTo>
                      <a:pt x="49362" y="65125"/>
                    </a:lnTo>
                    <a:lnTo>
                      <a:pt x="65010" y="49619"/>
                    </a:lnTo>
                    <a:cubicBezTo>
                      <a:pt x="65350" y="49932"/>
                      <a:pt x="65721" y="50064"/>
                      <a:pt x="66075" y="50064"/>
                    </a:cubicBezTo>
                    <a:cubicBezTo>
                      <a:pt x="67306" y="50064"/>
                      <a:pt x="68340" y="48469"/>
                      <a:pt x="67219" y="47331"/>
                    </a:cubicBezTo>
                    <a:lnTo>
                      <a:pt x="67219" y="47331"/>
                    </a:lnTo>
                    <a:cubicBezTo>
                      <a:pt x="67222" y="47334"/>
                      <a:pt x="67225" y="47337"/>
                      <a:pt x="67228" y="47340"/>
                    </a:cubicBezTo>
                    <a:lnTo>
                      <a:pt x="67208" y="47320"/>
                    </a:lnTo>
                    <a:lnTo>
                      <a:pt x="67208" y="47320"/>
                    </a:lnTo>
                    <a:cubicBezTo>
                      <a:pt x="67212" y="47324"/>
                      <a:pt x="67215" y="47327"/>
                      <a:pt x="67219" y="47331"/>
                    </a:cubicBezTo>
                    <a:lnTo>
                      <a:pt x="67219" y="47331"/>
                    </a:lnTo>
                    <a:cubicBezTo>
                      <a:pt x="66915" y="47032"/>
                      <a:pt x="66532" y="46872"/>
                      <a:pt x="66129" y="46872"/>
                    </a:cubicBezTo>
                    <a:lnTo>
                      <a:pt x="60188" y="25913"/>
                    </a:lnTo>
                    <a:cubicBezTo>
                      <a:pt x="61144" y="25791"/>
                      <a:pt x="61775" y="24835"/>
                      <a:pt x="61510" y="23899"/>
                    </a:cubicBezTo>
                    <a:cubicBezTo>
                      <a:pt x="61308" y="23198"/>
                      <a:pt x="60653" y="22748"/>
                      <a:pt x="59965" y="22748"/>
                    </a:cubicBezTo>
                    <a:cubicBezTo>
                      <a:pt x="59753" y="22748"/>
                      <a:pt x="59539" y="22790"/>
                      <a:pt x="59333" y="22881"/>
                    </a:cubicBezTo>
                    <a:lnTo>
                      <a:pt x="53696" y="2980"/>
                    </a:lnTo>
                    <a:cubicBezTo>
                      <a:pt x="53819" y="2919"/>
                      <a:pt x="53941" y="2818"/>
                      <a:pt x="54042" y="2736"/>
                    </a:cubicBezTo>
                    <a:cubicBezTo>
                      <a:pt x="55147" y="1615"/>
                      <a:pt x="54182" y="1"/>
                      <a:pt x="52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29" name="Google Shape;5729;p14"/>
              <p:cNvGrpSpPr/>
              <p:nvPr/>
            </p:nvGrpSpPr>
            <p:grpSpPr>
              <a:xfrm>
                <a:off x="-654225" y="2705853"/>
                <a:ext cx="3296854" cy="2994325"/>
                <a:chOff x="-654225" y="2705853"/>
                <a:chExt cx="3296854" cy="2994325"/>
              </a:xfrm>
            </p:grpSpPr>
            <p:sp>
              <p:nvSpPr>
                <p:cNvPr id="5730" name="Google Shape;5730;p14"/>
                <p:cNvSpPr/>
                <p:nvPr/>
              </p:nvSpPr>
              <p:spPr>
                <a:xfrm>
                  <a:off x="-521975" y="3361078"/>
                  <a:ext cx="3164604" cy="2339100"/>
                </a:xfrm>
                <a:custGeom>
                  <a:rect b="b" l="l" r="r" t="t"/>
                  <a:pathLst>
                    <a:path extrusionOk="0" h="18034" w="15030">
                      <a:moveTo>
                        <a:pt x="5624" y="0"/>
                      </a:moveTo>
                      <a:cubicBezTo>
                        <a:pt x="5396" y="0"/>
                        <a:pt x="5157" y="34"/>
                        <a:pt x="4905" y="107"/>
                      </a:cubicBezTo>
                      <a:cubicBezTo>
                        <a:pt x="857" y="1314"/>
                        <a:pt x="0" y="9744"/>
                        <a:pt x="4810" y="15459"/>
                      </a:cubicBezTo>
                      <a:cubicBezTo>
                        <a:pt x="6301" y="17231"/>
                        <a:pt x="8173" y="18033"/>
                        <a:pt x="9799" y="18033"/>
                      </a:cubicBezTo>
                      <a:cubicBezTo>
                        <a:pt x="12848" y="18033"/>
                        <a:pt x="15029" y="15210"/>
                        <a:pt x="12192" y="10664"/>
                      </a:cubicBezTo>
                      <a:cubicBezTo>
                        <a:pt x="10938" y="8648"/>
                        <a:pt x="9938" y="6473"/>
                        <a:pt x="9208" y="4203"/>
                      </a:cubicBezTo>
                      <a:cubicBezTo>
                        <a:pt x="8545" y="2145"/>
                        <a:pt x="7432" y="0"/>
                        <a:pt x="56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4"/>
                <p:cNvSpPr/>
                <p:nvPr/>
              </p:nvSpPr>
              <p:spPr>
                <a:xfrm>
                  <a:off x="-654225" y="3006268"/>
                  <a:ext cx="2480935" cy="2587526"/>
                </a:xfrm>
                <a:custGeom>
                  <a:rect b="b" l="l" r="r" t="t"/>
                  <a:pathLst>
                    <a:path extrusionOk="0" h="85151" w="81650">
                      <a:moveTo>
                        <a:pt x="25634" y="1"/>
                      </a:moveTo>
                      <a:cubicBezTo>
                        <a:pt x="16384" y="1"/>
                        <a:pt x="1622" y="4392"/>
                        <a:pt x="750" y="37785"/>
                      </a:cubicBezTo>
                      <a:cubicBezTo>
                        <a:pt x="1" y="66513"/>
                        <a:pt x="26014" y="85150"/>
                        <a:pt x="46658" y="85150"/>
                      </a:cubicBezTo>
                      <a:cubicBezTo>
                        <a:pt x="52686" y="85150"/>
                        <a:pt x="58255" y="83561"/>
                        <a:pt x="62568" y="80171"/>
                      </a:cubicBezTo>
                      <a:cubicBezTo>
                        <a:pt x="81649" y="65169"/>
                        <a:pt x="74331" y="42817"/>
                        <a:pt x="59107" y="40674"/>
                      </a:cubicBezTo>
                      <a:cubicBezTo>
                        <a:pt x="48566" y="39182"/>
                        <a:pt x="41517" y="30356"/>
                        <a:pt x="41613" y="16243"/>
                      </a:cubicBezTo>
                      <a:cubicBezTo>
                        <a:pt x="41692" y="2130"/>
                        <a:pt x="28484" y="130"/>
                        <a:pt x="28484" y="130"/>
                      </a:cubicBezTo>
                      <a:cubicBezTo>
                        <a:pt x="27619" y="55"/>
                        <a:pt x="26661" y="1"/>
                        <a:pt x="25634" y="1"/>
                      </a:cubicBezTo>
                      <a:close/>
                    </a:path>
                  </a:pathLst>
                </a:custGeom>
                <a:solidFill>
                  <a:srgbClr val="629E96">
                    <a:alpha val="427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4"/>
                <p:cNvSpPr/>
                <p:nvPr/>
              </p:nvSpPr>
              <p:spPr>
                <a:xfrm>
                  <a:off x="-557750" y="2705853"/>
                  <a:ext cx="1756700" cy="2977225"/>
                </a:xfrm>
                <a:custGeom>
                  <a:rect b="b" l="l" r="r" t="t"/>
                  <a:pathLst>
                    <a:path extrusionOk="0" h="119089" w="70268">
                      <a:moveTo>
                        <a:pt x="47520" y="119089"/>
                      </a:moveTo>
                      <a:cubicBezTo>
                        <a:pt x="51307" y="113426"/>
                        <a:pt x="69512" y="97155"/>
                        <a:pt x="70242" y="85113"/>
                      </a:cubicBezTo>
                      <a:cubicBezTo>
                        <a:pt x="70972" y="73071"/>
                        <a:pt x="55899" y="60445"/>
                        <a:pt x="51901" y="46836"/>
                      </a:cubicBezTo>
                      <a:cubicBezTo>
                        <a:pt x="47903" y="33227"/>
                        <a:pt x="54902" y="10822"/>
                        <a:pt x="46252" y="3460"/>
                      </a:cubicBezTo>
                      <a:cubicBezTo>
                        <a:pt x="37602" y="-3902"/>
                        <a:pt x="7709" y="2795"/>
                        <a:pt x="0" y="2662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5733" name="Google Shape;5733;p14"/>
              <p:cNvGrpSpPr/>
              <p:nvPr/>
            </p:nvGrpSpPr>
            <p:grpSpPr>
              <a:xfrm>
                <a:off x="7021250" y="-455537"/>
                <a:ext cx="3600617" cy="3124311"/>
                <a:chOff x="7021250" y="-455537"/>
                <a:chExt cx="3600617" cy="3124311"/>
              </a:xfrm>
            </p:grpSpPr>
            <p:sp>
              <p:nvSpPr>
                <p:cNvPr id="5734" name="Google Shape;5734;p14"/>
                <p:cNvSpPr/>
                <p:nvPr/>
              </p:nvSpPr>
              <p:spPr>
                <a:xfrm>
                  <a:off x="7021250" y="-455537"/>
                  <a:ext cx="3319730" cy="2252551"/>
                </a:xfrm>
                <a:custGeom>
                  <a:rect b="b" l="l" r="r" t="t"/>
                  <a:pathLst>
                    <a:path extrusionOk="0" h="58413" w="86087">
                      <a:moveTo>
                        <a:pt x="45454" y="1"/>
                      </a:moveTo>
                      <a:cubicBezTo>
                        <a:pt x="19492" y="1"/>
                        <a:pt x="0" y="27338"/>
                        <a:pt x="7664" y="44133"/>
                      </a:cubicBezTo>
                      <a:cubicBezTo>
                        <a:pt x="12217" y="54137"/>
                        <a:pt x="19978" y="58412"/>
                        <a:pt x="26997" y="58412"/>
                      </a:cubicBezTo>
                      <a:cubicBezTo>
                        <a:pt x="33245" y="58412"/>
                        <a:pt x="38905" y="55026"/>
                        <a:pt x="41192" y="49277"/>
                      </a:cubicBezTo>
                      <a:cubicBezTo>
                        <a:pt x="43835" y="42653"/>
                        <a:pt x="49763" y="38723"/>
                        <a:pt x="57819" y="38723"/>
                      </a:cubicBezTo>
                      <a:cubicBezTo>
                        <a:pt x="60072" y="38723"/>
                        <a:pt x="62492" y="39031"/>
                        <a:pt x="65053" y="39673"/>
                      </a:cubicBezTo>
                      <a:cubicBezTo>
                        <a:pt x="66481" y="40031"/>
                        <a:pt x="67800" y="40188"/>
                        <a:pt x="69016" y="40188"/>
                      </a:cubicBezTo>
                      <a:cubicBezTo>
                        <a:pt x="77764" y="40188"/>
                        <a:pt x="81118" y="32037"/>
                        <a:pt x="81118" y="32037"/>
                      </a:cubicBezTo>
                      <a:cubicBezTo>
                        <a:pt x="83483" y="24988"/>
                        <a:pt x="86087" y="9669"/>
                        <a:pt x="55432" y="1350"/>
                      </a:cubicBezTo>
                      <a:cubicBezTo>
                        <a:pt x="52032" y="426"/>
                        <a:pt x="48693" y="1"/>
                        <a:pt x="454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4"/>
                <p:cNvSpPr/>
                <p:nvPr/>
              </p:nvSpPr>
              <p:spPr>
                <a:xfrm>
                  <a:off x="7457275" y="-227103"/>
                  <a:ext cx="3164592" cy="2895876"/>
                </a:xfrm>
                <a:custGeom>
                  <a:rect b="b" l="l" r="r" t="t"/>
                  <a:pathLst>
                    <a:path extrusionOk="0" h="68303" w="74641">
                      <a:moveTo>
                        <a:pt x="45095" y="1"/>
                      </a:moveTo>
                      <a:cubicBezTo>
                        <a:pt x="40323" y="1"/>
                        <a:pt x="35722" y="1779"/>
                        <a:pt x="32115" y="5901"/>
                      </a:cubicBezTo>
                      <a:cubicBezTo>
                        <a:pt x="31941" y="6092"/>
                        <a:pt x="31687" y="6219"/>
                        <a:pt x="31512" y="6425"/>
                      </a:cubicBezTo>
                      <a:cubicBezTo>
                        <a:pt x="22638" y="16791"/>
                        <a:pt x="32655" y="24792"/>
                        <a:pt x="14446" y="36349"/>
                      </a:cubicBezTo>
                      <a:cubicBezTo>
                        <a:pt x="1" y="45493"/>
                        <a:pt x="11169" y="68302"/>
                        <a:pt x="30444" y="68302"/>
                      </a:cubicBezTo>
                      <a:cubicBezTo>
                        <a:pt x="35697" y="68302"/>
                        <a:pt x="41553" y="66607"/>
                        <a:pt x="47657" y="62479"/>
                      </a:cubicBezTo>
                      <a:cubicBezTo>
                        <a:pt x="61008" y="53447"/>
                        <a:pt x="67929" y="43620"/>
                        <a:pt x="70755" y="31698"/>
                      </a:cubicBezTo>
                      <a:cubicBezTo>
                        <a:pt x="74640" y="15363"/>
                        <a:pt x="59125" y="1"/>
                        <a:pt x="45095" y="1"/>
                      </a:cubicBezTo>
                      <a:close/>
                    </a:path>
                  </a:pathLst>
                </a:custGeom>
                <a:solidFill>
                  <a:srgbClr val="629E96">
                    <a:alpha val="817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36" name="Google Shape;5736;p14"/>
              <p:cNvGrpSpPr/>
              <p:nvPr/>
            </p:nvGrpSpPr>
            <p:grpSpPr>
              <a:xfrm>
                <a:off x="3545939" y="4125423"/>
                <a:ext cx="5910876" cy="1684007"/>
                <a:chOff x="4791327" y="3919371"/>
                <a:chExt cx="4838238" cy="1378413"/>
              </a:xfrm>
            </p:grpSpPr>
            <p:sp>
              <p:nvSpPr>
                <p:cNvPr id="5737" name="Google Shape;5737;p14"/>
                <p:cNvSpPr/>
                <p:nvPr/>
              </p:nvSpPr>
              <p:spPr>
                <a:xfrm flipH="1" rot="10800000">
                  <a:off x="6771400" y="3919371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42" y="0"/>
                      </a:moveTo>
                      <a:cubicBezTo>
                        <a:pt x="21" y="0"/>
                        <a:pt x="1" y="41"/>
                        <a:pt x="1" y="61"/>
                      </a:cubicBezTo>
                      <a:cubicBezTo>
                        <a:pt x="1" y="82"/>
                        <a:pt x="21" y="102"/>
                        <a:pt x="42" y="102"/>
                      </a:cubicBezTo>
                      <a:cubicBezTo>
                        <a:pt x="82" y="102"/>
                        <a:pt x="103" y="82"/>
                        <a:pt x="103" y="61"/>
                      </a:cubicBezTo>
                      <a:cubicBezTo>
                        <a:pt x="103" y="21"/>
                        <a:pt x="6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4"/>
                <p:cNvSpPr/>
                <p:nvPr/>
              </p:nvSpPr>
              <p:spPr>
                <a:xfrm flipH="1" rot="10800000">
                  <a:off x="6675263" y="3922376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0" y="0"/>
                        <a:pt x="0" y="21"/>
                        <a:pt x="0" y="41"/>
                      </a:cubicBezTo>
                      <a:cubicBezTo>
                        <a:pt x="20" y="61"/>
                        <a:pt x="20" y="82"/>
                        <a:pt x="41" y="82"/>
                      </a:cubicBezTo>
                      <a:cubicBezTo>
                        <a:pt x="61" y="61"/>
                        <a:pt x="81" y="61"/>
                        <a:pt x="81" y="41"/>
                      </a:cubicBezTo>
                      <a:cubicBezTo>
                        <a:pt x="81" y="21"/>
                        <a:pt x="6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4"/>
                <p:cNvSpPr/>
                <p:nvPr/>
              </p:nvSpPr>
              <p:spPr>
                <a:xfrm flipH="1" rot="10800000">
                  <a:off x="6866255" y="3921899"/>
                  <a:ext cx="5276" cy="3481"/>
                </a:xfrm>
                <a:custGeom>
                  <a:rect b="b" l="l" r="r" t="t"/>
                  <a:pathLst>
                    <a:path extrusionOk="0" h="95" w="144">
                      <a:moveTo>
                        <a:pt x="78" y="0"/>
                      </a:moveTo>
                      <a:cubicBezTo>
                        <a:pt x="0" y="0"/>
                        <a:pt x="88" y="95"/>
                        <a:pt x="125" y="95"/>
                      </a:cubicBezTo>
                      <a:cubicBezTo>
                        <a:pt x="137" y="95"/>
                        <a:pt x="144" y="86"/>
                        <a:pt x="139" y="61"/>
                      </a:cubicBezTo>
                      <a:cubicBezTo>
                        <a:pt x="139" y="21"/>
                        <a:pt x="11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4"/>
                <p:cNvSpPr/>
                <p:nvPr/>
              </p:nvSpPr>
              <p:spPr>
                <a:xfrm flipH="1" rot="10800000">
                  <a:off x="6962282" y="3925343"/>
                  <a:ext cx="5972" cy="6009"/>
                </a:xfrm>
                <a:custGeom>
                  <a:rect b="b" l="l" r="r" t="t"/>
                  <a:pathLst>
                    <a:path extrusionOk="0" h="164" w="163">
                      <a:moveTo>
                        <a:pt x="82" y="0"/>
                      </a:moveTo>
                      <a:cubicBezTo>
                        <a:pt x="41" y="0"/>
                        <a:pt x="0" y="41"/>
                        <a:pt x="0" y="82"/>
                      </a:cubicBezTo>
                      <a:cubicBezTo>
                        <a:pt x="0" y="123"/>
                        <a:pt x="41" y="163"/>
                        <a:pt x="82" y="163"/>
                      </a:cubicBezTo>
                      <a:cubicBezTo>
                        <a:pt x="122" y="143"/>
                        <a:pt x="163" y="123"/>
                        <a:pt x="163" y="82"/>
                      </a:cubicBezTo>
                      <a:cubicBezTo>
                        <a:pt x="163" y="41"/>
                        <a:pt x="122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4"/>
                <p:cNvSpPr/>
                <p:nvPr/>
              </p:nvSpPr>
              <p:spPr>
                <a:xfrm flipH="1" rot="10800000">
                  <a:off x="6580556" y="3930583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1" y="0"/>
                        <a:pt x="1" y="20"/>
                        <a:pt x="1" y="20"/>
                      </a:cubicBezTo>
                      <a:cubicBezTo>
                        <a:pt x="1" y="41"/>
                        <a:pt x="1" y="41"/>
                        <a:pt x="21" y="41"/>
                      </a:cubicBezTo>
                      <a:cubicBezTo>
                        <a:pt x="21" y="41"/>
                        <a:pt x="41" y="41"/>
                        <a:pt x="41" y="20"/>
                      </a:cubicBezTo>
                      <a:cubicBezTo>
                        <a:pt x="41" y="0"/>
                        <a:pt x="2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4"/>
                <p:cNvSpPr/>
                <p:nvPr/>
              </p:nvSpPr>
              <p:spPr>
                <a:xfrm flipH="1" rot="10800000">
                  <a:off x="7056696" y="3936298"/>
                  <a:ext cx="7731" cy="5496"/>
                </a:xfrm>
                <a:custGeom>
                  <a:rect b="b" l="l" r="r" t="t"/>
                  <a:pathLst>
                    <a:path extrusionOk="0" h="150" w="211">
                      <a:moveTo>
                        <a:pt x="109" y="1"/>
                      </a:moveTo>
                      <a:cubicBezTo>
                        <a:pt x="1" y="16"/>
                        <a:pt x="116" y="149"/>
                        <a:pt x="178" y="149"/>
                      </a:cubicBezTo>
                      <a:cubicBezTo>
                        <a:pt x="197" y="149"/>
                        <a:pt x="211" y="136"/>
                        <a:pt x="211" y="102"/>
                      </a:cubicBezTo>
                      <a:cubicBezTo>
                        <a:pt x="211" y="41"/>
                        <a:pt x="150" y="1"/>
                        <a:pt x="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4"/>
                <p:cNvSpPr/>
                <p:nvPr/>
              </p:nvSpPr>
              <p:spPr>
                <a:xfrm flipH="1" rot="10800000">
                  <a:off x="6485151" y="3943259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0" y="1"/>
                      </a:move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4"/>
                <p:cNvSpPr/>
                <p:nvPr/>
              </p:nvSpPr>
              <p:spPr>
                <a:xfrm flipH="1" rot="10800000">
                  <a:off x="7152394" y="3947729"/>
                  <a:ext cx="7474" cy="7474"/>
                </a:xfrm>
                <a:custGeom>
                  <a:rect b="b" l="l" r="r" t="t"/>
                  <a:pathLst>
                    <a:path extrusionOk="0" h="204" w="204">
                      <a:moveTo>
                        <a:pt x="102" y="0"/>
                      </a:moveTo>
                      <a:cubicBezTo>
                        <a:pt x="41" y="0"/>
                        <a:pt x="0" y="41"/>
                        <a:pt x="0" y="102"/>
                      </a:cubicBezTo>
                      <a:cubicBezTo>
                        <a:pt x="0" y="163"/>
                        <a:pt x="61" y="204"/>
                        <a:pt x="102" y="204"/>
                      </a:cubicBezTo>
                      <a:cubicBezTo>
                        <a:pt x="163" y="204"/>
                        <a:pt x="204" y="143"/>
                        <a:pt x="204" y="102"/>
                      </a:cubicBezTo>
                      <a:cubicBezTo>
                        <a:pt x="204" y="41"/>
                        <a:pt x="163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4"/>
                <p:cNvSpPr/>
                <p:nvPr/>
              </p:nvSpPr>
              <p:spPr>
                <a:xfrm flipH="1" rot="10800000">
                  <a:off x="7245709" y="3965608"/>
                  <a:ext cx="9782" cy="6155"/>
                </a:xfrm>
                <a:custGeom>
                  <a:rect b="b" l="l" r="r" t="t"/>
                  <a:pathLst>
                    <a:path extrusionOk="0" h="168" w="267">
                      <a:moveTo>
                        <a:pt x="164" y="1"/>
                      </a:moveTo>
                      <a:cubicBezTo>
                        <a:pt x="155" y="1"/>
                        <a:pt x="147" y="2"/>
                        <a:pt x="139" y="5"/>
                      </a:cubicBezTo>
                      <a:cubicBezTo>
                        <a:pt x="1" y="5"/>
                        <a:pt x="153" y="168"/>
                        <a:pt x="227" y="168"/>
                      </a:cubicBezTo>
                      <a:cubicBezTo>
                        <a:pt x="251" y="168"/>
                        <a:pt x="266" y="151"/>
                        <a:pt x="261" y="106"/>
                      </a:cubicBezTo>
                      <a:cubicBezTo>
                        <a:pt x="261" y="54"/>
                        <a:pt x="215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4"/>
                <p:cNvSpPr/>
                <p:nvPr/>
              </p:nvSpPr>
              <p:spPr>
                <a:xfrm flipH="1" rot="10800000">
                  <a:off x="7340234" y="3981875"/>
                  <a:ext cx="10845" cy="10002"/>
                </a:xfrm>
                <a:custGeom>
                  <a:rect b="b" l="l" r="r" t="t"/>
                  <a:pathLst>
                    <a:path extrusionOk="0" h="273" w="296">
                      <a:moveTo>
                        <a:pt x="166" y="1"/>
                      </a:moveTo>
                      <a:cubicBezTo>
                        <a:pt x="159" y="1"/>
                        <a:pt x="151" y="2"/>
                        <a:pt x="143" y="4"/>
                      </a:cubicBezTo>
                      <a:cubicBezTo>
                        <a:pt x="1" y="45"/>
                        <a:pt x="21" y="228"/>
                        <a:pt x="143" y="269"/>
                      </a:cubicBezTo>
                      <a:cubicBezTo>
                        <a:pt x="152" y="271"/>
                        <a:pt x="161" y="272"/>
                        <a:pt x="169" y="272"/>
                      </a:cubicBezTo>
                      <a:cubicBezTo>
                        <a:pt x="296" y="272"/>
                        <a:pt x="28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4"/>
                <p:cNvSpPr/>
                <p:nvPr/>
              </p:nvSpPr>
              <p:spPr>
                <a:xfrm flipH="1" rot="10800000">
                  <a:off x="6665555" y="3989459"/>
                  <a:ext cx="3774" cy="3224"/>
                </a:xfrm>
                <a:custGeom>
                  <a:rect b="b" l="l" r="r" t="t"/>
                  <a:pathLst>
                    <a:path extrusionOk="0" h="88" w="103">
                      <a:moveTo>
                        <a:pt x="53" y="0"/>
                      </a:moveTo>
                      <a:cubicBezTo>
                        <a:pt x="49" y="0"/>
                        <a:pt x="45" y="2"/>
                        <a:pt x="41" y="6"/>
                      </a:cubicBezTo>
                      <a:cubicBezTo>
                        <a:pt x="21" y="6"/>
                        <a:pt x="0" y="26"/>
                        <a:pt x="0" y="47"/>
                      </a:cubicBezTo>
                      <a:cubicBezTo>
                        <a:pt x="0" y="67"/>
                        <a:pt x="21" y="87"/>
                        <a:pt x="41" y="87"/>
                      </a:cubicBezTo>
                      <a:cubicBezTo>
                        <a:pt x="82" y="87"/>
                        <a:pt x="102" y="67"/>
                        <a:pt x="102" y="47"/>
                      </a:cubicBezTo>
                      <a:cubicBezTo>
                        <a:pt x="86" y="30"/>
                        <a:pt x="69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4"/>
                <p:cNvSpPr/>
                <p:nvPr/>
              </p:nvSpPr>
              <p:spPr>
                <a:xfrm flipH="1" rot="10800000">
                  <a:off x="6760226" y="3990228"/>
                  <a:ext cx="5276" cy="4506"/>
                </a:xfrm>
                <a:custGeom>
                  <a:rect b="b" l="l" r="r" t="t"/>
                  <a:pathLst>
                    <a:path extrusionOk="0" h="123" w="144">
                      <a:moveTo>
                        <a:pt x="82" y="1"/>
                      </a:moveTo>
                      <a:cubicBezTo>
                        <a:pt x="1" y="1"/>
                        <a:pt x="1" y="123"/>
                        <a:pt x="82" y="123"/>
                      </a:cubicBezTo>
                      <a:cubicBezTo>
                        <a:pt x="123" y="123"/>
                        <a:pt x="143" y="103"/>
                        <a:pt x="143" y="62"/>
                      </a:cubicBezTo>
                      <a:cubicBezTo>
                        <a:pt x="143" y="21"/>
                        <a:pt x="12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4"/>
                <p:cNvSpPr/>
                <p:nvPr/>
              </p:nvSpPr>
              <p:spPr>
                <a:xfrm flipH="1" rot="10800000">
                  <a:off x="6569381" y="3992463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21" y="41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62" y="82"/>
                        <a:pt x="82" y="62"/>
                        <a:pt x="82" y="41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4"/>
                <p:cNvSpPr/>
                <p:nvPr/>
              </p:nvSpPr>
              <p:spPr>
                <a:xfrm flipH="1" rot="10800000">
                  <a:off x="6856399" y="3995431"/>
                  <a:ext cx="6009" cy="5239"/>
                </a:xfrm>
                <a:custGeom>
                  <a:rect b="b" l="l" r="r" t="t"/>
                  <a:pathLst>
                    <a:path extrusionOk="0" h="143" w="164">
                      <a:moveTo>
                        <a:pt x="82" y="0"/>
                      </a:moveTo>
                      <a:cubicBezTo>
                        <a:pt x="41" y="0"/>
                        <a:pt x="1" y="41"/>
                        <a:pt x="1" y="81"/>
                      </a:cubicBezTo>
                      <a:cubicBezTo>
                        <a:pt x="1" y="122"/>
                        <a:pt x="41" y="143"/>
                        <a:pt x="82" y="143"/>
                      </a:cubicBezTo>
                      <a:cubicBezTo>
                        <a:pt x="123" y="143"/>
                        <a:pt x="164" y="102"/>
                        <a:pt x="164" y="61"/>
                      </a:cubicBezTo>
                      <a:cubicBezTo>
                        <a:pt x="164" y="20"/>
                        <a:pt x="12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4"/>
                <p:cNvSpPr/>
                <p:nvPr/>
              </p:nvSpPr>
              <p:spPr>
                <a:xfrm flipH="1" rot="10800000">
                  <a:off x="6474710" y="4000633"/>
                  <a:ext cx="1502" cy="1539"/>
                </a:xfrm>
                <a:custGeom>
                  <a:rect b="b" l="l" r="r" t="t"/>
                  <a:pathLst>
                    <a:path extrusionOk="0" h="42" w="41">
                      <a:moveTo>
                        <a:pt x="21" y="0"/>
                      </a:moveTo>
                      <a:cubicBezTo>
                        <a:pt x="0" y="0"/>
                        <a:pt x="0" y="0"/>
                        <a:pt x="0" y="21"/>
                      </a:cubicBezTo>
                      <a:cubicBezTo>
                        <a:pt x="0" y="21"/>
                        <a:pt x="0" y="41"/>
                        <a:pt x="21" y="41"/>
                      </a:cubicBezTo>
                      <a:cubicBezTo>
                        <a:pt x="21" y="41"/>
                        <a:pt x="41" y="21"/>
                        <a:pt x="41" y="21"/>
                      </a:cubicBezTo>
                      <a:cubicBezTo>
                        <a:pt x="41" y="0"/>
                        <a:pt x="2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4"/>
                <p:cNvSpPr/>
                <p:nvPr/>
              </p:nvSpPr>
              <p:spPr>
                <a:xfrm flipH="1" rot="10800000">
                  <a:off x="6951840" y="4004370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0"/>
                      </a:moveTo>
                      <a:cubicBezTo>
                        <a:pt x="41" y="0"/>
                        <a:pt x="0" y="61"/>
                        <a:pt x="0" y="102"/>
                      </a:cubicBezTo>
                      <a:cubicBezTo>
                        <a:pt x="0" y="143"/>
                        <a:pt x="41" y="183"/>
                        <a:pt x="82" y="183"/>
                      </a:cubicBezTo>
                      <a:cubicBezTo>
                        <a:pt x="143" y="183"/>
                        <a:pt x="183" y="143"/>
                        <a:pt x="183" y="102"/>
                      </a:cubicBezTo>
                      <a:cubicBezTo>
                        <a:pt x="183" y="41"/>
                        <a:pt x="14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4"/>
                <p:cNvSpPr/>
                <p:nvPr/>
              </p:nvSpPr>
              <p:spPr>
                <a:xfrm flipH="1" rot="10800000">
                  <a:off x="7433440" y="4002026"/>
                  <a:ext cx="12713" cy="10588"/>
                </a:xfrm>
                <a:custGeom>
                  <a:rect b="b" l="l" r="r" t="t"/>
                  <a:pathLst>
                    <a:path extrusionOk="0" h="289" w="347">
                      <a:moveTo>
                        <a:pt x="163" y="0"/>
                      </a:moveTo>
                      <a:cubicBezTo>
                        <a:pt x="82" y="0"/>
                        <a:pt x="1" y="82"/>
                        <a:pt x="21" y="163"/>
                      </a:cubicBezTo>
                      <a:cubicBezTo>
                        <a:pt x="21" y="218"/>
                        <a:pt x="70" y="289"/>
                        <a:pt x="138" y="289"/>
                      </a:cubicBezTo>
                      <a:cubicBezTo>
                        <a:pt x="146" y="289"/>
                        <a:pt x="155" y="288"/>
                        <a:pt x="163" y="285"/>
                      </a:cubicBezTo>
                      <a:cubicBezTo>
                        <a:pt x="346" y="265"/>
                        <a:pt x="326" y="21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4"/>
                <p:cNvSpPr/>
                <p:nvPr/>
              </p:nvSpPr>
              <p:spPr>
                <a:xfrm flipH="1" rot="10800000">
                  <a:off x="6379269" y="4013310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4"/>
                <p:cNvSpPr/>
                <p:nvPr/>
              </p:nvSpPr>
              <p:spPr>
                <a:xfrm flipH="1" rot="10800000">
                  <a:off x="9585746" y="3981948"/>
                  <a:ext cx="40081" cy="33707"/>
                </a:xfrm>
                <a:custGeom>
                  <a:rect b="b" l="l" r="r" t="t"/>
                  <a:pathLst>
                    <a:path extrusionOk="0" h="920" w="1094">
                      <a:moveTo>
                        <a:pt x="627" y="1"/>
                      </a:moveTo>
                      <a:cubicBezTo>
                        <a:pt x="615" y="1"/>
                        <a:pt x="603" y="1"/>
                        <a:pt x="591" y="2"/>
                      </a:cubicBezTo>
                      <a:cubicBezTo>
                        <a:pt x="184" y="2"/>
                        <a:pt x="1" y="511"/>
                        <a:pt x="306" y="796"/>
                      </a:cubicBezTo>
                      <a:cubicBezTo>
                        <a:pt x="398" y="881"/>
                        <a:pt x="506" y="919"/>
                        <a:pt x="612" y="919"/>
                      </a:cubicBezTo>
                      <a:cubicBezTo>
                        <a:pt x="859" y="919"/>
                        <a:pt x="1094" y="714"/>
                        <a:pt x="1079" y="429"/>
                      </a:cubicBezTo>
                      <a:cubicBezTo>
                        <a:pt x="1060" y="197"/>
                        <a:pt x="874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4"/>
                <p:cNvSpPr/>
                <p:nvPr/>
              </p:nvSpPr>
              <p:spPr>
                <a:xfrm flipH="1" rot="10800000">
                  <a:off x="7046511" y="4017047"/>
                  <a:ext cx="7511" cy="7511"/>
                </a:xfrm>
                <a:custGeom>
                  <a:rect b="b" l="l" r="r" t="t"/>
                  <a:pathLst>
                    <a:path extrusionOk="0" h="205" w="205">
                      <a:moveTo>
                        <a:pt x="102" y="1"/>
                      </a:moveTo>
                      <a:cubicBezTo>
                        <a:pt x="41" y="1"/>
                        <a:pt x="1" y="62"/>
                        <a:pt x="1" y="103"/>
                      </a:cubicBezTo>
                      <a:cubicBezTo>
                        <a:pt x="1" y="164"/>
                        <a:pt x="62" y="204"/>
                        <a:pt x="102" y="204"/>
                      </a:cubicBezTo>
                      <a:cubicBezTo>
                        <a:pt x="163" y="204"/>
                        <a:pt x="204" y="164"/>
                        <a:pt x="204" y="103"/>
                      </a:cubicBezTo>
                      <a:cubicBezTo>
                        <a:pt x="204" y="42"/>
                        <a:pt x="163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4"/>
                <p:cNvSpPr/>
                <p:nvPr/>
              </p:nvSpPr>
              <p:spPr>
                <a:xfrm flipH="1" rot="10800000">
                  <a:off x="7526646" y="4023019"/>
                  <a:ext cx="12713" cy="11944"/>
                </a:xfrm>
                <a:custGeom>
                  <a:rect b="b" l="l" r="r" t="t"/>
                  <a:pathLst>
                    <a:path extrusionOk="0" h="326" w="347">
                      <a:moveTo>
                        <a:pt x="163" y="0"/>
                      </a:moveTo>
                      <a:cubicBezTo>
                        <a:pt x="82" y="0"/>
                        <a:pt x="0" y="81"/>
                        <a:pt x="20" y="163"/>
                      </a:cubicBezTo>
                      <a:cubicBezTo>
                        <a:pt x="20" y="244"/>
                        <a:pt x="102" y="326"/>
                        <a:pt x="183" y="326"/>
                      </a:cubicBezTo>
                      <a:cubicBezTo>
                        <a:pt x="265" y="305"/>
                        <a:pt x="346" y="244"/>
                        <a:pt x="326" y="142"/>
                      </a:cubicBezTo>
                      <a:cubicBezTo>
                        <a:pt x="326" y="61"/>
                        <a:pt x="244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4"/>
                <p:cNvSpPr/>
                <p:nvPr/>
              </p:nvSpPr>
              <p:spPr>
                <a:xfrm flipH="1" rot="10800000">
                  <a:off x="7140450" y="4032545"/>
                  <a:ext cx="8976" cy="8390"/>
                </a:xfrm>
                <a:custGeom>
                  <a:rect b="b" l="l" r="r" t="t"/>
                  <a:pathLst>
                    <a:path extrusionOk="0" h="229" w="245">
                      <a:moveTo>
                        <a:pt x="123" y="0"/>
                      </a:moveTo>
                      <a:cubicBezTo>
                        <a:pt x="62" y="0"/>
                        <a:pt x="1" y="61"/>
                        <a:pt x="1" y="122"/>
                      </a:cubicBezTo>
                      <a:cubicBezTo>
                        <a:pt x="18" y="175"/>
                        <a:pt x="51" y="228"/>
                        <a:pt x="112" y="228"/>
                      </a:cubicBezTo>
                      <a:cubicBezTo>
                        <a:pt x="122" y="228"/>
                        <a:pt x="132" y="227"/>
                        <a:pt x="143" y="224"/>
                      </a:cubicBezTo>
                      <a:cubicBezTo>
                        <a:pt x="204" y="224"/>
                        <a:pt x="245" y="183"/>
                        <a:pt x="245" y="102"/>
                      </a:cubicBezTo>
                      <a:cubicBezTo>
                        <a:pt x="245" y="41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4"/>
                <p:cNvSpPr/>
                <p:nvPr/>
              </p:nvSpPr>
              <p:spPr>
                <a:xfrm flipH="1" rot="10800000">
                  <a:off x="9495545" y="4015069"/>
                  <a:ext cx="39349" cy="32644"/>
                </a:xfrm>
                <a:custGeom>
                  <a:rect b="b" l="l" r="r" t="t"/>
                  <a:pathLst>
                    <a:path extrusionOk="0" h="891" w="1074">
                      <a:moveTo>
                        <a:pt x="625" y="1"/>
                      </a:moveTo>
                      <a:cubicBezTo>
                        <a:pt x="613" y="1"/>
                        <a:pt x="602" y="1"/>
                        <a:pt x="591" y="2"/>
                      </a:cubicBezTo>
                      <a:cubicBezTo>
                        <a:pt x="184" y="22"/>
                        <a:pt x="1" y="511"/>
                        <a:pt x="306" y="775"/>
                      </a:cubicBezTo>
                      <a:cubicBezTo>
                        <a:pt x="398" y="855"/>
                        <a:pt x="505" y="890"/>
                        <a:pt x="608" y="890"/>
                      </a:cubicBezTo>
                      <a:cubicBezTo>
                        <a:pt x="849" y="890"/>
                        <a:pt x="1073" y="700"/>
                        <a:pt x="1059" y="429"/>
                      </a:cubicBezTo>
                      <a:cubicBezTo>
                        <a:pt x="1040" y="197"/>
                        <a:pt x="854" y="1"/>
                        <a:pt x="6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4"/>
                <p:cNvSpPr/>
                <p:nvPr/>
              </p:nvSpPr>
              <p:spPr>
                <a:xfrm flipH="1" rot="10800000">
                  <a:off x="9569553" y="4016278"/>
                  <a:ext cx="41584" cy="35245"/>
                </a:xfrm>
                <a:custGeom>
                  <a:rect b="b" l="l" r="r" t="t"/>
                  <a:pathLst>
                    <a:path extrusionOk="0" h="962" w="1135">
                      <a:moveTo>
                        <a:pt x="639" y="1"/>
                      </a:moveTo>
                      <a:cubicBezTo>
                        <a:pt x="511" y="1"/>
                        <a:pt x="381" y="52"/>
                        <a:pt x="280" y="167"/>
                      </a:cubicBezTo>
                      <a:cubicBezTo>
                        <a:pt x="1" y="466"/>
                        <a:pt x="230" y="961"/>
                        <a:pt x="642" y="961"/>
                      </a:cubicBezTo>
                      <a:cubicBezTo>
                        <a:pt x="650" y="961"/>
                        <a:pt x="658" y="961"/>
                        <a:pt x="667" y="961"/>
                      </a:cubicBezTo>
                      <a:cubicBezTo>
                        <a:pt x="931" y="940"/>
                        <a:pt x="1135" y="717"/>
                        <a:pt x="1114" y="452"/>
                      </a:cubicBezTo>
                      <a:cubicBezTo>
                        <a:pt x="1101" y="175"/>
                        <a:pt x="875" y="1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4"/>
                <p:cNvSpPr/>
                <p:nvPr/>
              </p:nvSpPr>
              <p:spPr>
                <a:xfrm flipH="1" rot="10800000">
                  <a:off x="7617580" y="4045221"/>
                  <a:ext cx="15681" cy="12860"/>
                </a:xfrm>
                <a:custGeom>
                  <a:rect b="b" l="l" r="r" t="t"/>
                  <a:pathLst>
                    <a:path extrusionOk="0" h="351" w="428">
                      <a:moveTo>
                        <a:pt x="224" y="0"/>
                      </a:moveTo>
                      <a:cubicBezTo>
                        <a:pt x="82" y="0"/>
                        <a:pt x="1" y="204"/>
                        <a:pt x="123" y="305"/>
                      </a:cubicBezTo>
                      <a:cubicBezTo>
                        <a:pt x="160" y="336"/>
                        <a:pt x="202" y="350"/>
                        <a:pt x="244" y="350"/>
                      </a:cubicBezTo>
                      <a:cubicBezTo>
                        <a:pt x="339" y="350"/>
                        <a:pt x="428" y="276"/>
                        <a:pt x="428" y="163"/>
                      </a:cubicBezTo>
                      <a:cubicBezTo>
                        <a:pt x="408" y="61"/>
                        <a:pt x="326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4"/>
                <p:cNvSpPr/>
                <p:nvPr/>
              </p:nvSpPr>
              <p:spPr>
                <a:xfrm flipH="1" rot="10800000">
                  <a:off x="7234388" y="4050607"/>
                  <a:ext cx="10478" cy="9709"/>
                </a:xfrm>
                <a:custGeom>
                  <a:rect b="b" l="l" r="r" t="t"/>
                  <a:pathLst>
                    <a:path extrusionOk="0" h="265" w="286">
                      <a:moveTo>
                        <a:pt x="143" y="0"/>
                      </a:moveTo>
                      <a:cubicBezTo>
                        <a:pt x="62" y="0"/>
                        <a:pt x="0" y="61"/>
                        <a:pt x="0" y="143"/>
                      </a:cubicBezTo>
                      <a:cubicBezTo>
                        <a:pt x="21" y="224"/>
                        <a:pt x="82" y="265"/>
                        <a:pt x="143" y="265"/>
                      </a:cubicBezTo>
                      <a:cubicBezTo>
                        <a:pt x="224" y="265"/>
                        <a:pt x="285" y="204"/>
                        <a:pt x="265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4"/>
                <p:cNvSpPr/>
                <p:nvPr/>
              </p:nvSpPr>
              <p:spPr>
                <a:xfrm flipH="1" rot="10800000">
                  <a:off x="6559672" y="4058814"/>
                  <a:ext cx="3774" cy="3737"/>
                </a:xfrm>
                <a:custGeom>
                  <a:rect b="b" l="l" r="r" t="t"/>
                  <a:pathLst>
                    <a:path extrusionOk="0" h="102" w="103">
                      <a:moveTo>
                        <a:pt x="42" y="0"/>
                      </a:moveTo>
                      <a:cubicBezTo>
                        <a:pt x="21" y="0"/>
                        <a:pt x="1" y="20"/>
                        <a:pt x="1" y="41"/>
                      </a:cubicBezTo>
                      <a:cubicBezTo>
                        <a:pt x="1" y="82"/>
                        <a:pt x="21" y="102"/>
                        <a:pt x="42" y="102"/>
                      </a:cubicBezTo>
                      <a:cubicBezTo>
                        <a:pt x="82" y="82"/>
                        <a:pt x="103" y="61"/>
                        <a:pt x="103" y="41"/>
                      </a:cubicBezTo>
                      <a:cubicBezTo>
                        <a:pt x="103" y="20"/>
                        <a:pt x="6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4"/>
                <p:cNvSpPr/>
                <p:nvPr/>
              </p:nvSpPr>
              <p:spPr>
                <a:xfrm flipH="1" rot="10800000">
                  <a:off x="6655113" y="4059547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2" y="0"/>
                      </a:moveTo>
                      <a:cubicBezTo>
                        <a:pt x="21" y="0"/>
                        <a:pt x="1" y="21"/>
                        <a:pt x="1" y="61"/>
                      </a:cubicBezTo>
                      <a:cubicBezTo>
                        <a:pt x="1" y="102"/>
                        <a:pt x="31" y="123"/>
                        <a:pt x="62" y="123"/>
                      </a:cubicBezTo>
                      <a:cubicBezTo>
                        <a:pt x="92" y="123"/>
                        <a:pt x="123" y="102"/>
                        <a:pt x="123" y="61"/>
                      </a:cubicBezTo>
                      <a:cubicBezTo>
                        <a:pt x="123" y="21"/>
                        <a:pt x="10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4"/>
                <p:cNvSpPr/>
                <p:nvPr/>
              </p:nvSpPr>
              <p:spPr>
                <a:xfrm flipH="1" rot="10800000">
                  <a:off x="6463389" y="4063174"/>
                  <a:ext cx="3151" cy="1942"/>
                </a:xfrm>
                <a:custGeom>
                  <a:rect b="b" l="l" r="r" t="t"/>
                  <a:pathLst>
                    <a:path extrusionOk="0" h="53" w="86">
                      <a:moveTo>
                        <a:pt x="62" y="1"/>
                      </a:moveTo>
                      <a:cubicBezTo>
                        <a:pt x="57" y="1"/>
                        <a:pt x="51" y="3"/>
                        <a:pt x="45" y="9"/>
                      </a:cubicBezTo>
                      <a:cubicBezTo>
                        <a:pt x="0" y="9"/>
                        <a:pt x="42" y="52"/>
                        <a:pt x="68" y="52"/>
                      </a:cubicBezTo>
                      <a:cubicBezTo>
                        <a:pt x="78" y="52"/>
                        <a:pt x="85" y="46"/>
                        <a:pt x="85" y="29"/>
                      </a:cubicBezTo>
                      <a:cubicBezTo>
                        <a:pt x="85" y="15"/>
                        <a:pt x="75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4"/>
                <p:cNvSpPr/>
                <p:nvPr/>
              </p:nvSpPr>
              <p:spPr>
                <a:xfrm flipH="1" rot="10800000">
                  <a:off x="6750554" y="4064749"/>
                  <a:ext cx="5972" cy="5276"/>
                </a:xfrm>
                <a:custGeom>
                  <a:rect b="b" l="l" r="r" t="t"/>
                  <a:pathLst>
                    <a:path extrusionOk="0" h="144" w="163">
                      <a:moveTo>
                        <a:pt x="82" y="1"/>
                      </a:moveTo>
                      <a:cubicBezTo>
                        <a:pt x="21" y="1"/>
                        <a:pt x="0" y="21"/>
                        <a:pt x="0" y="82"/>
                      </a:cubicBezTo>
                      <a:cubicBezTo>
                        <a:pt x="0" y="123"/>
                        <a:pt x="41" y="143"/>
                        <a:pt x="82" y="143"/>
                      </a:cubicBezTo>
                      <a:cubicBezTo>
                        <a:pt x="163" y="123"/>
                        <a:pt x="16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4"/>
                <p:cNvSpPr/>
                <p:nvPr/>
              </p:nvSpPr>
              <p:spPr>
                <a:xfrm flipH="1" rot="10800000">
                  <a:off x="6368095" y="4070721"/>
                  <a:ext cx="2272" cy="1832"/>
                </a:xfrm>
                <a:custGeom>
                  <a:rect b="b" l="l" r="r" t="t"/>
                  <a:pathLst>
                    <a:path extrusionOk="0" h="50" w="62">
                      <a:moveTo>
                        <a:pt x="45" y="0"/>
                      </a:moveTo>
                      <a:cubicBezTo>
                        <a:pt x="43" y="0"/>
                        <a:pt x="41" y="3"/>
                        <a:pt x="41" y="9"/>
                      </a:cubicBezTo>
                      <a:cubicBezTo>
                        <a:pt x="21" y="9"/>
                        <a:pt x="21" y="9"/>
                        <a:pt x="21" y="29"/>
                      </a:cubicBezTo>
                      <a:cubicBezTo>
                        <a:pt x="0" y="29"/>
                        <a:pt x="21" y="49"/>
                        <a:pt x="41" y="49"/>
                      </a:cubicBezTo>
                      <a:cubicBezTo>
                        <a:pt x="41" y="29"/>
                        <a:pt x="61" y="29"/>
                        <a:pt x="61" y="29"/>
                      </a:cubicBezTo>
                      <a:cubicBezTo>
                        <a:pt x="61" y="15"/>
                        <a:pt x="51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4"/>
                <p:cNvSpPr/>
                <p:nvPr/>
              </p:nvSpPr>
              <p:spPr>
                <a:xfrm flipH="1" rot="10800000">
                  <a:off x="9405343" y="4045368"/>
                  <a:ext cx="41803" cy="32094"/>
                </a:xfrm>
                <a:custGeom>
                  <a:rect b="b" l="l" r="r" t="t"/>
                  <a:pathLst>
                    <a:path extrusionOk="0" h="876" w="1141">
                      <a:moveTo>
                        <a:pt x="550" y="0"/>
                      </a:moveTo>
                      <a:cubicBezTo>
                        <a:pt x="1" y="61"/>
                        <a:pt x="41" y="875"/>
                        <a:pt x="591" y="875"/>
                      </a:cubicBezTo>
                      <a:cubicBezTo>
                        <a:pt x="1140" y="814"/>
                        <a:pt x="1099" y="0"/>
                        <a:pt x="5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4"/>
                <p:cNvSpPr/>
                <p:nvPr/>
              </p:nvSpPr>
              <p:spPr>
                <a:xfrm flipH="1" rot="10800000">
                  <a:off x="6845958" y="4073725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1"/>
                      </a:moveTo>
                      <a:cubicBezTo>
                        <a:pt x="42" y="1"/>
                        <a:pt x="1" y="62"/>
                        <a:pt x="1" y="103"/>
                      </a:cubicBezTo>
                      <a:cubicBezTo>
                        <a:pt x="1" y="143"/>
                        <a:pt x="42" y="184"/>
                        <a:pt x="82" y="184"/>
                      </a:cubicBezTo>
                      <a:cubicBezTo>
                        <a:pt x="143" y="184"/>
                        <a:pt x="184" y="143"/>
                        <a:pt x="184" y="103"/>
                      </a:cubicBezTo>
                      <a:cubicBezTo>
                        <a:pt x="184" y="41"/>
                        <a:pt x="14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4"/>
                <p:cNvSpPr/>
                <p:nvPr/>
              </p:nvSpPr>
              <p:spPr>
                <a:xfrm flipH="1" rot="10800000">
                  <a:off x="7326825" y="4070721"/>
                  <a:ext cx="13446" cy="10478"/>
                </a:xfrm>
                <a:custGeom>
                  <a:rect b="b" l="l" r="r" t="t"/>
                  <a:pathLst>
                    <a:path extrusionOk="0" h="286" w="367">
                      <a:moveTo>
                        <a:pt x="184" y="0"/>
                      </a:moveTo>
                      <a:cubicBezTo>
                        <a:pt x="1" y="21"/>
                        <a:pt x="21" y="285"/>
                        <a:pt x="184" y="285"/>
                      </a:cubicBezTo>
                      <a:cubicBezTo>
                        <a:pt x="367" y="265"/>
                        <a:pt x="347" y="21"/>
                        <a:pt x="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4"/>
                <p:cNvSpPr/>
                <p:nvPr/>
              </p:nvSpPr>
              <p:spPr>
                <a:xfrm flipH="1" rot="10800000">
                  <a:off x="7710786" y="4067277"/>
                  <a:ext cx="16414" cy="13922"/>
                </a:xfrm>
                <a:custGeom>
                  <a:rect b="b" l="l" r="r" t="t"/>
                  <a:pathLst>
                    <a:path extrusionOk="0" h="380" w="448">
                      <a:moveTo>
                        <a:pt x="244" y="0"/>
                      </a:moveTo>
                      <a:cubicBezTo>
                        <a:pt x="82" y="0"/>
                        <a:pt x="0" y="204"/>
                        <a:pt x="122" y="326"/>
                      </a:cubicBezTo>
                      <a:cubicBezTo>
                        <a:pt x="160" y="363"/>
                        <a:pt x="205" y="380"/>
                        <a:pt x="250" y="380"/>
                      </a:cubicBezTo>
                      <a:cubicBezTo>
                        <a:pt x="350" y="380"/>
                        <a:pt x="448" y="296"/>
                        <a:pt x="448" y="184"/>
                      </a:cubicBezTo>
                      <a:cubicBezTo>
                        <a:pt x="428" y="82"/>
                        <a:pt x="346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4"/>
                <p:cNvSpPr/>
                <p:nvPr/>
              </p:nvSpPr>
              <p:spPr>
                <a:xfrm flipH="1" rot="10800000">
                  <a:off x="6273423" y="4083398"/>
                  <a:ext cx="37" cy="769"/>
                </a:xfrm>
                <a:custGeom>
                  <a:rect b="b" l="l" r="r" t="t"/>
                  <a:pathLst>
                    <a:path extrusionOk="0" h="21" w="1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4"/>
                <p:cNvSpPr/>
                <p:nvPr/>
              </p:nvSpPr>
              <p:spPr>
                <a:xfrm flipH="1" rot="10800000">
                  <a:off x="9480853" y="4052072"/>
                  <a:ext cx="39349" cy="33926"/>
                </a:xfrm>
                <a:custGeom>
                  <a:rect b="b" l="l" r="r" t="t"/>
                  <a:pathLst>
                    <a:path extrusionOk="0" h="926" w="1074">
                      <a:moveTo>
                        <a:pt x="601" y="0"/>
                      </a:moveTo>
                      <a:cubicBezTo>
                        <a:pt x="480" y="0"/>
                        <a:pt x="357" y="47"/>
                        <a:pt x="259" y="152"/>
                      </a:cubicBezTo>
                      <a:cubicBezTo>
                        <a:pt x="0" y="451"/>
                        <a:pt x="210" y="926"/>
                        <a:pt x="601" y="926"/>
                      </a:cubicBezTo>
                      <a:cubicBezTo>
                        <a:pt x="609" y="926"/>
                        <a:pt x="617" y="925"/>
                        <a:pt x="626" y="925"/>
                      </a:cubicBezTo>
                      <a:cubicBezTo>
                        <a:pt x="890" y="925"/>
                        <a:pt x="1073" y="701"/>
                        <a:pt x="1073" y="457"/>
                      </a:cubicBezTo>
                      <a:cubicBezTo>
                        <a:pt x="1060" y="176"/>
                        <a:pt x="835" y="0"/>
                        <a:pt x="6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4"/>
                <p:cNvSpPr/>
                <p:nvPr/>
              </p:nvSpPr>
              <p:spPr>
                <a:xfrm flipH="1" rot="10800000">
                  <a:off x="9553176" y="4050570"/>
                  <a:ext cx="42316" cy="35758"/>
                </a:xfrm>
                <a:custGeom>
                  <a:rect b="b" l="l" r="r" t="t"/>
                  <a:pathLst>
                    <a:path extrusionOk="0" h="976" w="1155">
                      <a:moveTo>
                        <a:pt x="641" y="0"/>
                      </a:moveTo>
                      <a:cubicBezTo>
                        <a:pt x="514" y="0"/>
                        <a:pt x="384" y="50"/>
                        <a:pt x="280" y="161"/>
                      </a:cubicBezTo>
                      <a:cubicBezTo>
                        <a:pt x="0" y="480"/>
                        <a:pt x="229" y="975"/>
                        <a:pt x="641" y="975"/>
                      </a:cubicBezTo>
                      <a:cubicBezTo>
                        <a:pt x="650" y="975"/>
                        <a:pt x="658" y="975"/>
                        <a:pt x="666" y="975"/>
                      </a:cubicBezTo>
                      <a:cubicBezTo>
                        <a:pt x="931" y="975"/>
                        <a:pt x="1154" y="731"/>
                        <a:pt x="1134" y="466"/>
                      </a:cubicBezTo>
                      <a:cubicBezTo>
                        <a:pt x="1121" y="185"/>
                        <a:pt x="88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4"/>
                <p:cNvSpPr/>
                <p:nvPr/>
              </p:nvSpPr>
              <p:spPr>
                <a:xfrm flipH="1" rot="10800000">
                  <a:off x="6940666" y="4085632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02" y="1"/>
                      </a:moveTo>
                      <a:cubicBezTo>
                        <a:pt x="41" y="1"/>
                        <a:pt x="0" y="42"/>
                        <a:pt x="0" y="103"/>
                      </a:cubicBezTo>
                      <a:cubicBezTo>
                        <a:pt x="0" y="164"/>
                        <a:pt x="61" y="204"/>
                        <a:pt x="102" y="204"/>
                      </a:cubicBezTo>
                      <a:cubicBezTo>
                        <a:pt x="244" y="204"/>
                        <a:pt x="244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4"/>
                <p:cNvSpPr/>
                <p:nvPr/>
              </p:nvSpPr>
              <p:spPr>
                <a:xfrm flipH="1" rot="10800000">
                  <a:off x="7419921" y="4094609"/>
                  <a:ext cx="13006" cy="8976"/>
                </a:xfrm>
                <a:custGeom>
                  <a:rect b="b" l="l" r="r" t="t"/>
                  <a:pathLst>
                    <a:path extrusionOk="0" h="245" w="355">
                      <a:moveTo>
                        <a:pt x="186" y="1"/>
                      </a:moveTo>
                      <a:cubicBezTo>
                        <a:pt x="0" y="16"/>
                        <a:pt x="204" y="244"/>
                        <a:pt x="303" y="244"/>
                      </a:cubicBezTo>
                      <a:cubicBezTo>
                        <a:pt x="333" y="244"/>
                        <a:pt x="354" y="222"/>
                        <a:pt x="349" y="164"/>
                      </a:cubicBezTo>
                      <a:cubicBezTo>
                        <a:pt x="349" y="62"/>
                        <a:pt x="28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4"/>
                <p:cNvSpPr/>
                <p:nvPr/>
              </p:nvSpPr>
              <p:spPr>
                <a:xfrm flipH="1" rot="10800000">
                  <a:off x="7803222" y="4088893"/>
                  <a:ext cx="17916" cy="15424"/>
                </a:xfrm>
                <a:custGeom>
                  <a:rect b="b" l="l" r="r" t="t"/>
                  <a:pathLst>
                    <a:path extrusionOk="0" h="421" w="489">
                      <a:moveTo>
                        <a:pt x="285" y="1"/>
                      </a:moveTo>
                      <a:cubicBezTo>
                        <a:pt x="102" y="21"/>
                        <a:pt x="0" y="245"/>
                        <a:pt x="143" y="367"/>
                      </a:cubicBezTo>
                      <a:cubicBezTo>
                        <a:pt x="186" y="404"/>
                        <a:pt x="234" y="420"/>
                        <a:pt x="281" y="420"/>
                      </a:cubicBezTo>
                      <a:cubicBezTo>
                        <a:pt x="390" y="420"/>
                        <a:pt x="489" y="332"/>
                        <a:pt x="489" y="204"/>
                      </a:cubicBezTo>
                      <a:cubicBezTo>
                        <a:pt x="489" y="82"/>
                        <a:pt x="38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4"/>
                <p:cNvSpPr/>
                <p:nvPr/>
              </p:nvSpPr>
              <p:spPr>
                <a:xfrm flipH="1" rot="10800000">
                  <a:off x="9313640" y="4073542"/>
                  <a:ext cx="36344" cy="30812"/>
                </a:xfrm>
                <a:custGeom>
                  <a:rect b="b" l="l" r="r" t="t"/>
                  <a:pathLst>
                    <a:path extrusionOk="0" h="841" w="992">
                      <a:moveTo>
                        <a:pt x="584" y="0"/>
                      </a:moveTo>
                      <a:cubicBezTo>
                        <a:pt x="573" y="0"/>
                        <a:pt x="562" y="1"/>
                        <a:pt x="550" y="2"/>
                      </a:cubicBezTo>
                      <a:cubicBezTo>
                        <a:pt x="164" y="22"/>
                        <a:pt x="1" y="470"/>
                        <a:pt x="286" y="734"/>
                      </a:cubicBezTo>
                      <a:cubicBezTo>
                        <a:pt x="365" y="808"/>
                        <a:pt x="462" y="841"/>
                        <a:pt x="557" y="841"/>
                      </a:cubicBezTo>
                      <a:cubicBezTo>
                        <a:pt x="778" y="841"/>
                        <a:pt x="992" y="664"/>
                        <a:pt x="977" y="409"/>
                      </a:cubicBezTo>
                      <a:cubicBezTo>
                        <a:pt x="977" y="177"/>
                        <a:pt x="794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4"/>
                <p:cNvSpPr/>
                <p:nvPr/>
              </p:nvSpPr>
              <p:spPr>
                <a:xfrm flipH="1" rot="10800000">
                  <a:off x="7033835" y="4101240"/>
                  <a:ext cx="10295" cy="9086"/>
                </a:xfrm>
                <a:custGeom>
                  <a:rect b="b" l="l" r="r" t="t"/>
                  <a:pathLst>
                    <a:path extrusionOk="0" h="248" w="281">
                      <a:moveTo>
                        <a:pt x="157" y="1"/>
                      </a:moveTo>
                      <a:cubicBezTo>
                        <a:pt x="153" y="1"/>
                        <a:pt x="148" y="1"/>
                        <a:pt x="143" y="2"/>
                      </a:cubicBezTo>
                      <a:cubicBezTo>
                        <a:pt x="1" y="22"/>
                        <a:pt x="1" y="226"/>
                        <a:pt x="143" y="246"/>
                      </a:cubicBezTo>
                      <a:cubicBezTo>
                        <a:pt x="148" y="247"/>
                        <a:pt x="153" y="247"/>
                        <a:pt x="157" y="247"/>
                      </a:cubicBezTo>
                      <a:cubicBezTo>
                        <a:pt x="281" y="247"/>
                        <a:pt x="281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4"/>
                <p:cNvSpPr/>
                <p:nvPr/>
              </p:nvSpPr>
              <p:spPr>
                <a:xfrm flipH="1" rot="10800000">
                  <a:off x="9390432" y="4084130"/>
                  <a:ext cx="38799" cy="33450"/>
                </a:xfrm>
                <a:custGeom>
                  <a:rect b="b" l="l" r="r" t="t"/>
                  <a:pathLst>
                    <a:path extrusionOk="0" h="913" w="1059">
                      <a:moveTo>
                        <a:pt x="584" y="1"/>
                      </a:moveTo>
                      <a:cubicBezTo>
                        <a:pt x="469" y="1"/>
                        <a:pt x="353" y="44"/>
                        <a:pt x="265" y="139"/>
                      </a:cubicBezTo>
                      <a:cubicBezTo>
                        <a:pt x="1" y="444"/>
                        <a:pt x="224" y="912"/>
                        <a:pt x="631" y="912"/>
                      </a:cubicBezTo>
                      <a:cubicBezTo>
                        <a:pt x="876" y="892"/>
                        <a:pt x="1059" y="688"/>
                        <a:pt x="1059" y="444"/>
                      </a:cubicBezTo>
                      <a:cubicBezTo>
                        <a:pt x="1045" y="173"/>
                        <a:pt x="815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4"/>
                <p:cNvSpPr/>
                <p:nvPr/>
              </p:nvSpPr>
              <p:spPr>
                <a:xfrm flipH="1" rot="10800000">
                  <a:off x="9464440" y="4087098"/>
                  <a:ext cx="41584" cy="35025"/>
                </a:xfrm>
                <a:custGeom>
                  <a:rect b="b" l="l" r="r" t="t"/>
                  <a:pathLst>
                    <a:path extrusionOk="0" h="956" w="1135">
                      <a:moveTo>
                        <a:pt x="627" y="0"/>
                      </a:moveTo>
                      <a:cubicBezTo>
                        <a:pt x="503" y="0"/>
                        <a:pt x="377" y="50"/>
                        <a:pt x="280" y="161"/>
                      </a:cubicBezTo>
                      <a:cubicBezTo>
                        <a:pt x="1" y="460"/>
                        <a:pt x="230" y="955"/>
                        <a:pt x="642" y="955"/>
                      </a:cubicBezTo>
                      <a:cubicBezTo>
                        <a:pt x="650" y="955"/>
                        <a:pt x="658" y="955"/>
                        <a:pt x="667" y="955"/>
                      </a:cubicBezTo>
                      <a:cubicBezTo>
                        <a:pt x="931" y="955"/>
                        <a:pt x="1135" y="731"/>
                        <a:pt x="1114" y="466"/>
                      </a:cubicBezTo>
                      <a:cubicBezTo>
                        <a:pt x="1101" y="185"/>
                        <a:pt x="867" y="0"/>
                        <a:pt x="6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4"/>
                <p:cNvSpPr/>
                <p:nvPr/>
              </p:nvSpPr>
              <p:spPr>
                <a:xfrm flipH="1" rot="10800000">
                  <a:off x="7897893" y="4109483"/>
                  <a:ext cx="20957" cy="15901"/>
                </a:xfrm>
                <a:custGeom>
                  <a:rect b="b" l="l" r="r" t="t"/>
                  <a:pathLst>
                    <a:path extrusionOk="0" h="434" w="572">
                      <a:moveTo>
                        <a:pt x="299" y="1"/>
                      </a:moveTo>
                      <a:cubicBezTo>
                        <a:pt x="282" y="1"/>
                        <a:pt x="264" y="2"/>
                        <a:pt x="245" y="6"/>
                      </a:cubicBezTo>
                      <a:cubicBezTo>
                        <a:pt x="1" y="26"/>
                        <a:pt x="1" y="413"/>
                        <a:pt x="265" y="433"/>
                      </a:cubicBezTo>
                      <a:cubicBezTo>
                        <a:pt x="572" y="433"/>
                        <a:pt x="572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4"/>
                <p:cNvSpPr/>
                <p:nvPr/>
              </p:nvSpPr>
              <p:spPr>
                <a:xfrm flipH="1" rot="10800000">
                  <a:off x="7513969" y="4113514"/>
                  <a:ext cx="13446" cy="13153"/>
                </a:xfrm>
                <a:custGeom>
                  <a:rect b="b" l="l" r="r" t="t"/>
                  <a:pathLst>
                    <a:path extrusionOk="0" h="359" w="367">
                      <a:moveTo>
                        <a:pt x="183" y="0"/>
                      </a:moveTo>
                      <a:cubicBezTo>
                        <a:pt x="82" y="20"/>
                        <a:pt x="0" y="102"/>
                        <a:pt x="21" y="183"/>
                      </a:cubicBezTo>
                      <a:cubicBezTo>
                        <a:pt x="21" y="303"/>
                        <a:pt x="103" y="359"/>
                        <a:pt x="188" y="359"/>
                      </a:cubicBezTo>
                      <a:cubicBezTo>
                        <a:pt x="276" y="359"/>
                        <a:pt x="366" y="298"/>
                        <a:pt x="366" y="183"/>
                      </a:cubicBezTo>
                      <a:cubicBezTo>
                        <a:pt x="346" y="82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4"/>
                <p:cNvSpPr/>
                <p:nvPr/>
              </p:nvSpPr>
              <p:spPr>
                <a:xfrm flipH="1" rot="10800000">
                  <a:off x="7128506" y="4119192"/>
                  <a:ext cx="10478" cy="9709"/>
                </a:xfrm>
                <a:custGeom>
                  <a:rect b="b" l="l" r="r" t="t"/>
                  <a:pathLst>
                    <a:path extrusionOk="0" h="265" w="286">
                      <a:moveTo>
                        <a:pt x="143" y="0"/>
                      </a:moveTo>
                      <a:cubicBezTo>
                        <a:pt x="62" y="0"/>
                        <a:pt x="1" y="61"/>
                        <a:pt x="21" y="143"/>
                      </a:cubicBezTo>
                      <a:cubicBezTo>
                        <a:pt x="21" y="204"/>
                        <a:pt x="82" y="265"/>
                        <a:pt x="143" y="265"/>
                      </a:cubicBezTo>
                      <a:cubicBezTo>
                        <a:pt x="225" y="265"/>
                        <a:pt x="286" y="204"/>
                        <a:pt x="286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4"/>
                <p:cNvSpPr/>
                <p:nvPr/>
              </p:nvSpPr>
              <p:spPr>
                <a:xfrm flipH="1" rot="10800000">
                  <a:off x="9221203" y="4098895"/>
                  <a:ext cx="35612" cy="30006"/>
                </a:xfrm>
                <a:custGeom>
                  <a:rect b="b" l="l" r="r" t="t"/>
                  <a:pathLst>
                    <a:path extrusionOk="0" h="819" w="972">
                      <a:moveTo>
                        <a:pt x="530" y="0"/>
                      </a:moveTo>
                      <a:cubicBezTo>
                        <a:pt x="163" y="20"/>
                        <a:pt x="0" y="468"/>
                        <a:pt x="265" y="712"/>
                      </a:cubicBezTo>
                      <a:cubicBezTo>
                        <a:pt x="345" y="786"/>
                        <a:pt x="441" y="819"/>
                        <a:pt x="537" y="819"/>
                      </a:cubicBezTo>
                      <a:cubicBezTo>
                        <a:pt x="757" y="819"/>
                        <a:pt x="971" y="643"/>
                        <a:pt x="957" y="387"/>
                      </a:cubicBezTo>
                      <a:cubicBezTo>
                        <a:pt x="937" y="163"/>
                        <a:pt x="753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4"/>
                <p:cNvSpPr/>
                <p:nvPr/>
              </p:nvSpPr>
              <p:spPr>
                <a:xfrm flipH="1" rot="10800000">
                  <a:off x="6453094" y="412886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1"/>
                      </a:cubicBezTo>
                      <a:cubicBezTo>
                        <a:pt x="0" y="82"/>
                        <a:pt x="20" y="102"/>
                        <a:pt x="61" y="102"/>
                      </a:cubicBezTo>
                      <a:cubicBezTo>
                        <a:pt x="82" y="102"/>
                        <a:pt x="102" y="82"/>
                        <a:pt x="102" y="41"/>
                      </a:cubicBezTo>
                      <a:cubicBezTo>
                        <a:pt x="102" y="21"/>
                        <a:pt x="8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4"/>
                <p:cNvSpPr/>
                <p:nvPr/>
              </p:nvSpPr>
              <p:spPr>
                <a:xfrm flipH="1" rot="10800000">
                  <a:off x="6549267" y="4129561"/>
                  <a:ext cx="5056" cy="4653"/>
                </a:xfrm>
                <a:custGeom>
                  <a:rect b="b" l="l" r="r" t="t"/>
                  <a:pathLst>
                    <a:path extrusionOk="0" h="127" w="138">
                      <a:moveTo>
                        <a:pt x="75" y="1"/>
                      </a:moveTo>
                      <a:cubicBezTo>
                        <a:pt x="70" y="1"/>
                        <a:pt x="66" y="1"/>
                        <a:pt x="61" y="3"/>
                      </a:cubicBezTo>
                      <a:cubicBezTo>
                        <a:pt x="20" y="3"/>
                        <a:pt x="0" y="43"/>
                        <a:pt x="0" y="64"/>
                      </a:cubicBezTo>
                      <a:cubicBezTo>
                        <a:pt x="0" y="104"/>
                        <a:pt x="20" y="125"/>
                        <a:pt x="61" y="125"/>
                      </a:cubicBezTo>
                      <a:cubicBezTo>
                        <a:pt x="66" y="126"/>
                        <a:pt x="70" y="127"/>
                        <a:pt x="75" y="127"/>
                      </a:cubicBezTo>
                      <a:cubicBezTo>
                        <a:pt x="138" y="127"/>
                        <a:pt x="138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4"/>
                <p:cNvSpPr/>
                <p:nvPr/>
              </p:nvSpPr>
              <p:spPr>
                <a:xfrm flipH="1" rot="10800000">
                  <a:off x="6357653" y="4132602"/>
                  <a:ext cx="3004" cy="3041"/>
                </a:xfrm>
                <a:custGeom>
                  <a:rect b="b" l="l" r="r" t="t"/>
                  <a:pathLst>
                    <a:path extrusionOk="0" h="83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62" y="82"/>
                        <a:pt x="82" y="62"/>
                        <a:pt x="82" y="42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4"/>
                <p:cNvSpPr/>
                <p:nvPr/>
              </p:nvSpPr>
              <p:spPr>
                <a:xfrm flipH="1" rot="10800000">
                  <a:off x="6644671" y="4134104"/>
                  <a:ext cx="6009" cy="5459"/>
                </a:xfrm>
                <a:custGeom>
                  <a:rect b="b" l="l" r="r" t="t"/>
                  <a:pathLst>
                    <a:path extrusionOk="0" h="149" w="164">
                      <a:moveTo>
                        <a:pt x="60" y="1"/>
                      </a:moveTo>
                      <a:cubicBezTo>
                        <a:pt x="28" y="1"/>
                        <a:pt x="1" y="34"/>
                        <a:pt x="1" y="67"/>
                      </a:cubicBezTo>
                      <a:cubicBezTo>
                        <a:pt x="1" y="108"/>
                        <a:pt x="41" y="149"/>
                        <a:pt x="82" y="149"/>
                      </a:cubicBezTo>
                      <a:cubicBezTo>
                        <a:pt x="123" y="149"/>
                        <a:pt x="164" y="108"/>
                        <a:pt x="164" y="67"/>
                      </a:cubicBezTo>
                      <a:cubicBezTo>
                        <a:pt x="147" y="34"/>
                        <a:pt x="130" y="1"/>
                        <a:pt x="103" y="1"/>
                      </a:cubicBezTo>
                      <a:cubicBezTo>
                        <a:pt x="96" y="1"/>
                        <a:pt x="90" y="2"/>
                        <a:pt x="82" y="6"/>
                      </a:cubicBezTo>
                      <a:cubicBezTo>
                        <a:pt x="75" y="2"/>
                        <a:pt x="67" y="1"/>
                        <a:pt x="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4"/>
                <p:cNvSpPr/>
                <p:nvPr/>
              </p:nvSpPr>
              <p:spPr>
                <a:xfrm flipH="1" rot="10800000">
                  <a:off x="6262212" y="4141798"/>
                  <a:ext cx="2088" cy="1282"/>
                </a:xfrm>
                <a:custGeom>
                  <a:rect b="b" l="l" r="r" t="t"/>
                  <a:pathLst>
                    <a:path extrusionOk="0" h="35" w="57">
                      <a:moveTo>
                        <a:pt x="42" y="0"/>
                      </a:moveTo>
                      <a:cubicBezTo>
                        <a:pt x="21" y="0"/>
                        <a:pt x="1" y="21"/>
                        <a:pt x="21" y="21"/>
                      </a:cubicBezTo>
                      <a:cubicBezTo>
                        <a:pt x="16" y="31"/>
                        <a:pt x="16" y="35"/>
                        <a:pt x="19" y="35"/>
                      </a:cubicBezTo>
                      <a:cubicBezTo>
                        <a:pt x="26" y="35"/>
                        <a:pt x="57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4"/>
                <p:cNvSpPr/>
                <p:nvPr/>
              </p:nvSpPr>
              <p:spPr>
                <a:xfrm flipH="1" rot="10800000">
                  <a:off x="7990330" y="4128865"/>
                  <a:ext cx="19967" cy="16560"/>
                </a:xfrm>
                <a:custGeom>
                  <a:rect b="b" l="l" r="r" t="t"/>
                  <a:pathLst>
                    <a:path extrusionOk="0" h="452" w="545">
                      <a:moveTo>
                        <a:pt x="337" y="1"/>
                      </a:moveTo>
                      <a:cubicBezTo>
                        <a:pt x="327" y="1"/>
                        <a:pt x="317" y="2"/>
                        <a:pt x="306" y="3"/>
                      </a:cubicBezTo>
                      <a:cubicBezTo>
                        <a:pt x="103" y="3"/>
                        <a:pt x="1" y="248"/>
                        <a:pt x="164" y="390"/>
                      </a:cubicBezTo>
                      <a:cubicBezTo>
                        <a:pt x="207" y="433"/>
                        <a:pt x="259" y="452"/>
                        <a:pt x="310" y="452"/>
                      </a:cubicBezTo>
                      <a:cubicBezTo>
                        <a:pt x="429" y="452"/>
                        <a:pt x="544" y="349"/>
                        <a:pt x="530" y="207"/>
                      </a:cubicBezTo>
                      <a:cubicBezTo>
                        <a:pt x="530" y="95"/>
                        <a:pt x="445" y="1"/>
                        <a:pt x="3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4"/>
                <p:cNvSpPr/>
                <p:nvPr/>
              </p:nvSpPr>
              <p:spPr>
                <a:xfrm flipH="1" rot="10800000">
                  <a:off x="9299681" y="4114686"/>
                  <a:ext cx="37847" cy="32168"/>
                </a:xfrm>
                <a:custGeom>
                  <a:rect b="b" l="l" r="r" t="t"/>
                  <a:pathLst>
                    <a:path extrusionOk="0" h="878" w="1033">
                      <a:moveTo>
                        <a:pt x="580" y="1"/>
                      </a:moveTo>
                      <a:cubicBezTo>
                        <a:pt x="467" y="1"/>
                        <a:pt x="351" y="46"/>
                        <a:pt x="260" y="144"/>
                      </a:cubicBezTo>
                      <a:cubicBezTo>
                        <a:pt x="1" y="423"/>
                        <a:pt x="210" y="877"/>
                        <a:pt x="581" y="877"/>
                      </a:cubicBezTo>
                      <a:cubicBezTo>
                        <a:pt x="589" y="877"/>
                        <a:pt x="597" y="877"/>
                        <a:pt x="606" y="877"/>
                      </a:cubicBezTo>
                      <a:cubicBezTo>
                        <a:pt x="850" y="856"/>
                        <a:pt x="1033" y="653"/>
                        <a:pt x="1013" y="429"/>
                      </a:cubicBezTo>
                      <a:cubicBezTo>
                        <a:pt x="999" y="163"/>
                        <a:pt x="794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4"/>
                <p:cNvSpPr/>
                <p:nvPr/>
              </p:nvSpPr>
              <p:spPr>
                <a:xfrm flipH="1" rot="10800000">
                  <a:off x="6740112" y="4142311"/>
                  <a:ext cx="6741" cy="6741"/>
                </a:xfrm>
                <a:custGeom>
                  <a:rect b="b" l="l" r="r" t="t"/>
                  <a:pathLst>
                    <a:path extrusionOk="0" h="184" w="184">
                      <a:moveTo>
                        <a:pt x="82" y="1"/>
                      </a:moveTo>
                      <a:cubicBezTo>
                        <a:pt x="41" y="1"/>
                        <a:pt x="0" y="41"/>
                        <a:pt x="0" y="102"/>
                      </a:cubicBezTo>
                      <a:cubicBezTo>
                        <a:pt x="0" y="143"/>
                        <a:pt x="41" y="184"/>
                        <a:pt x="82" y="184"/>
                      </a:cubicBezTo>
                      <a:cubicBezTo>
                        <a:pt x="143" y="184"/>
                        <a:pt x="183" y="143"/>
                        <a:pt x="183" y="82"/>
                      </a:cubicBezTo>
                      <a:cubicBezTo>
                        <a:pt x="183" y="41"/>
                        <a:pt x="14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4"/>
                <p:cNvSpPr/>
                <p:nvPr/>
              </p:nvSpPr>
              <p:spPr>
                <a:xfrm flipH="1" rot="10800000">
                  <a:off x="7604903" y="4135093"/>
                  <a:ext cx="16450" cy="13959"/>
                </a:xfrm>
                <a:custGeom>
                  <a:rect b="b" l="l" r="r" t="t"/>
                  <a:pathLst>
                    <a:path extrusionOk="0" h="381" w="449">
                      <a:moveTo>
                        <a:pt x="245" y="1"/>
                      </a:moveTo>
                      <a:cubicBezTo>
                        <a:pt x="82" y="1"/>
                        <a:pt x="1" y="225"/>
                        <a:pt x="123" y="326"/>
                      </a:cubicBezTo>
                      <a:cubicBezTo>
                        <a:pt x="160" y="364"/>
                        <a:pt x="205" y="380"/>
                        <a:pt x="250" y="380"/>
                      </a:cubicBezTo>
                      <a:cubicBezTo>
                        <a:pt x="351" y="380"/>
                        <a:pt x="448" y="297"/>
                        <a:pt x="448" y="184"/>
                      </a:cubicBezTo>
                      <a:cubicBezTo>
                        <a:pt x="428" y="82"/>
                        <a:pt x="34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4"/>
                <p:cNvSpPr/>
                <p:nvPr/>
              </p:nvSpPr>
              <p:spPr>
                <a:xfrm flipH="1" rot="10800000">
                  <a:off x="7221455" y="4141798"/>
                  <a:ext cx="11651" cy="7987"/>
                </a:xfrm>
                <a:custGeom>
                  <a:rect b="b" l="l" r="r" t="t"/>
                  <a:pathLst>
                    <a:path extrusionOk="0" h="218" w="318">
                      <a:moveTo>
                        <a:pt x="170" y="0"/>
                      </a:moveTo>
                      <a:cubicBezTo>
                        <a:pt x="1" y="16"/>
                        <a:pt x="181" y="218"/>
                        <a:pt x="270" y="218"/>
                      </a:cubicBezTo>
                      <a:cubicBezTo>
                        <a:pt x="299" y="218"/>
                        <a:pt x="318" y="197"/>
                        <a:pt x="313" y="143"/>
                      </a:cubicBezTo>
                      <a:cubicBezTo>
                        <a:pt x="313" y="61"/>
                        <a:pt x="25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4"/>
                <p:cNvSpPr/>
                <p:nvPr/>
              </p:nvSpPr>
              <p:spPr>
                <a:xfrm flipH="1" rot="10800000">
                  <a:off x="9127998" y="4121244"/>
                  <a:ext cx="34329" cy="29310"/>
                </a:xfrm>
                <a:custGeom>
                  <a:rect b="b" l="l" r="r" t="t"/>
                  <a:pathLst>
                    <a:path extrusionOk="0" h="800" w="937">
                      <a:moveTo>
                        <a:pt x="510" y="1"/>
                      </a:moveTo>
                      <a:cubicBezTo>
                        <a:pt x="164" y="21"/>
                        <a:pt x="1" y="449"/>
                        <a:pt x="265" y="693"/>
                      </a:cubicBezTo>
                      <a:cubicBezTo>
                        <a:pt x="346" y="767"/>
                        <a:pt x="440" y="800"/>
                        <a:pt x="531" y="800"/>
                      </a:cubicBezTo>
                      <a:cubicBezTo>
                        <a:pt x="740" y="800"/>
                        <a:pt x="937" y="628"/>
                        <a:pt x="937" y="388"/>
                      </a:cubicBezTo>
                      <a:cubicBezTo>
                        <a:pt x="917" y="164"/>
                        <a:pt x="733" y="1"/>
                        <a:pt x="5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4"/>
                <p:cNvSpPr/>
                <p:nvPr/>
              </p:nvSpPr>
              <p:spPr>
                <a:xfrm flipH="1" rot="10800000">
                  <a:off x="6167541" y="415421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4"/>
                <p:cNvSpPr/>
                <p:nvPr/>
              </p:nvSpPr>
              <p:spPr>
                <a:xfrm flipH="1" rot="10800000">
                  <a:off x="9375520" y="4121940"/>
                  <a:ext cx="39568" cy="33853"/>
                </a:xfrm>
                <a:custGeom>
                  <a:rect b="b" l="l" r="r" t="t"/>
                  <a:pathLst>
                    <a:path extrusionOk="0" h="924" w="1080">
                      <a:moveTo>
                        <a:pt x="624" y="0"/>
                      </a:moveTo>
                      <a:cubicBezTo>
                        <a:pt x="613" y="0"/>
                        <a:pt x="602" y="1"/>
                        <a:pt x="591" y="2"/>
                      </a:cubicBezTo>
                      <a:cubicBezTo>
                        <a:pt x="184" y="22"/>
                        <a:pt x="1" y="531"/>
                        <a:pt x="306" y="795"/>
                      </a:cubicBezTo>
                      <a:cubicBezTo>
                        <a:pt x="394" y="884"/>
                        <a:pt x="503" y="923"/>
                        <a:pt x="610" y="923"/>
                      </a:cubicBezTo>
                      <a:cubicBezTo>
                        <a:pt x="847" y="923"/>
                        <a:pt x="1079" y="730"/>
                        <a:pt x="1079" y="449"/>
                      </a:cubicBezTo>
                      <a:cubicBezTo>
                        <a:pt x="1060" y="197"/>
                        <a:pt x="8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4"/>
                <p:cNvSpPr/>
                <p:nvPr/>
              </p:nvSpPr>
              <p:spPr>
                <a:xfrm flipH="1" rot="10800000">
                  <a:off x="9447843" y="4120695"/>
                  <a:ext cx="42536" cy="36454"/>
                </a:xfrm>
                <a:custGeom>
                  <a:rect b="b" l="l" r="r" t="t"/>
                  <a:pathLst>
                    <a:path extrusionOk="0" h="995" w="1161">
                      <a:moveTo>
                        <a:pt x="654" y="1"/>
                      </a:moveTo>
                      <a:cubicBezTo>
                        <a:pt x="529" y="1"/>
                        <a:pt x="402" y="50"/>
                        <a:pt x="306" y="161"/>
                      </a:cubicBezTo>
                      <a:cubicBezTo>
                        <a:pt x="0" y="486"/>
                        <a:pt x="245" y="995"/>
                        <a:pt x="672" y="995"/>
                      </a:cubicBezTo>
                      <a:cubicBezTo>
                        <a:pt x="957" y="975"/>
                        <a:pt x="1160" y="751"/>
                        <a:pt x="1140" y="486"/>
                      </a:cubicBezTo>
                      <a:cubicBezTo>
                        <a:pt x="1140" y="190"/>
                        <a:pt x="900" y="1"/>
                        <a:pt x="6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4"/>
                <p:cNvSpPr/>
                <p:nvPr/>
              </p:nvSpPr>
              <p:spPr>
                <a:xfrm flipH="1" rot="10800000">
                  <a:off x="6833940" y="4156746"/>
                  <a:ext cx="8500" cy="5715"/>
                </a:xfrm>
                <a:custGeom>
                  <a:rect b="b" l="l" r="r" t="t"/>
                  <a:pathLst>
                    <a:path extrusionOk="0" h="156" w="232">
                      <a:moveTo>
                        <a:pt x="125" y="0"/>
                      </a:moveTo>
                      <a:cubicBezTo>
                        <a:pt x="1" y="0"/>
                        <a:pt x="138" y="155"/>
                        <a:pt x="201" y="155"/>
                      </a:cubicBezTo>
                      <a:cubicBezTo>
                        <a:pt x="220" y="155"/>
                        <a:pt x="232" y="140"/>
                        <a:pt x="227" y="102"/>
                      </a:cubicBezTo>
                      <a:cubicBezTo>
                        <a:pt x="227" y="41"/>
                        <a:pt x="186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4"/>
                <p:cNvSpPr/>
                <p:nvPr/>
              </p:nvSpPr>
              <p:spPr>
                <a:xfrm flipH="1" rot="10800000">
                  <a:off x="8087273" y="4145791"/>
                  <a:ext cx="19894" cy="17952"/>
                </a:xfrm>
                <a:custGeom>
                  <a:rect b="b" l="l" r="r" t="t"/>
                  <a:pathLst>
                    <a:path extrusionOk="0" h="490" w="543">
                      <a:moveTo>
                        <a:pt x="311" y="0"/>
                      </a:moveTo>
                      <a:cubicBezTo>
                        <a:pt x="290" y="0"/>
                        <a:pt x="268" y="5"/>
                        <a:pt x="244" y="15"/>
                      </a:cubicBezTo>
                      <a:cubicBezTo>
                        <a:pt x="0" y="96"/>
                        <a:pt x="21" y="422"/>
                        <a:pt x="265" y="483"/>
                      </a:cubicBezTo>
                      <a:cubicBezTo>
                        <a:pt x="282" y="488"/>
                        <a:pt x="299" y="490"/>
                        <a:pt x="314" y="490"/>
                      </a:cubicBezTo>
                      <a:cubicBezTo>
                        <a:pt x="542" y="490"/>
                        <a:pt x="520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4"/>
                <p:cNvSpPr/>
                <p:nvPr/>
              </p:nvSpPr>
              <p:spPr>
                <a:xfrm flipH="1" rot="10800000">
                  <a:off x="9034828" y="4140918"/>
                  <a:ext cx="32607" cy="27588"/>
                </a:xfrm>
                <a:custGeom>
                  <a:rect b="b" l="l" r="r" t="t"/>
                  <a:pathLst>
                    <a:path extrusionOk="0" h="753" w="890">
                      <a:moveTo>
                        <a:pt x="523" y="1"/>
                      </a:moveTo>
                      <a:cubicBezTo>
                        <a:pt x="512" y="1"/>
                        <a:pt x="500" y="1"/>
                        <a:pt x="489" y="3"/>
                      </a:cubicBezTo>
                      <a:cubicBezTo>
                        <a:pt x="143" y="3"/>
                        <a:pt x="0" y="430"/>
                        <a:pt x="245" y="654"/>
                      </a:cubicBezTo>
                      <a:cubicBezTo>
                        <a:pt x="319" y="722"/>
                        <a:pt x="409" y="753"/>
                        <a:pt x="497" y="753"/>
                      </a:cubicBezTo>
                      <a:cubicBezTo>
                        <a:pt x="697" y="753"/>
                        <a:pt x="889" y="595"/>
                        <a:pt x="875" y="369"/>
                      </a:cubicBezTo>
                      <a:cubicBezTo>
                        <a:pt x="875" y="158"/>
                        <a:pt x="712" y="1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4"/>
                <p:cNvSpPr/>
                <p:nvPr/>
              </p:nvSpPr>
              <p:spPr>
                <a:xfrm flipH="1" rot="10800000">
                  <a:off x="7315650" y="4162644"/>
                  <a:ext cx="12970" cy="9526"/>
                </a:xfrm>
                <a:custGeom>
                  <a:rect b="b" l="l" r="r" t="t"/>
                  <a:pathLst>
                    <a:path extrusionOk="0" h="260" w="354">
                      <a:moveTo>
                        <a:pt x="163" y="1"/>
                      </a:moveTo>
                      <a:cubicBezTo>
                        <a:pt x="82" y="21"/>
                        <a:pt x="0" y="82"/>
                        <a:pt x="21" y="184"/>
                      </a:cubicBezTo>
                      <a:cubicBezTo>
                        <a:pt x="21" y="238"/>
                        <a:pt x="40" y="259"/>
                        <a:pt x="67" y="259"/>
                      </a:cubicBezTo>
                      <a:cubicBezTo>
                        <a:pt x="161" y="259"/>
                        <a:pt x="353" y="1"/>
                        <a:pt x="1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4"/>
                <p:cNvSpPr/>
                <p:nvPr/>
              </p:nvSpPr>
              <p:spPr>
                <a:xfrm flipH="1" rot="10800000">
                  <a:off x="7700344" y="4157002"/>
                  <a:ext cx="15314" cy="15168"/>
                </a:xfrm>
                <a:custGeom>
                  <a:rect b="b" l="l" r="r" t="t"/>
                  <a:pathLst>
                    <a:path extrusionOk="0" h="414" w="418">
                      <a:moveTo>
                        <a:pt x="204" y="1"/>
                      </a:moveTo>
                      <a:cubicBezTo>
                        <a:pt x="82" y="1"/>
                        <a:pt x="0" y="103"/>
                        <a:pt x="0" y="225"/>
                      </a:cubicBezTo>
                      <a:cubicBezTo>
                        <a:pt x="10" y="352"/>
                        <a:pt x="109" y="413"/>
                        <a:pt x="207" y="413"/>
                      </a:cubicBezTo>
                      <a:cubicBezTo>
                        <a:pt x="313" y="413"/>
                        <a:pt x="418" y="342"/>
                        <a:pt x="407" y="204"/>
                      </a:cubicBezTo>
                      <a:cubicBezTo>
                        <a:pt x="407" y="82"/>
                        <a:pt x="306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4"/>
                <p:cNvSpPr/>
                <p:nvPr/>
              </p:nvSpPr>
              <p:spPr>
                <a:xfrm flipH="1" rot="10800000">
                  <a:off x="9208014" y="4142274"/>
                  <a:ext cx="36344" cy="30922"/>
                </a:xfrm>
                <a:custGeom>
                  <a:rect b="b" l="l" r="r" t="t"/>
                  <a:pathLst>
                    <a:path extrusionOk="0" h="844" w="992">
                      <a:moveTo>
                        <a:pt x="556" y="1"/>
                      </a:moveTo>
                      <a:cubicBezTo>
                        <a:pt x="448" y="1"/>
                        <a:pt x="341" y="42"/>
                        <a:pt x="259" y="131"/>
                      </a:cubicBezTo>
                      <a:cubicBezTo>
                        <a:pt x="0" y="409"/>
                        <a:pt x="208" y="843"/>
                        <a:pt x="560" y="843"/>
                      </a:cubicBezTo>
                      <a:cubicBezTo>
                        <a:pt x="568" y="843"/>
                        <a:pt x="576" y="843"/>
                        <a:pt x="584" y="843"/>
                      </a:cubicBezTo>
                      <a:cubicBezTo>
                        <a:pt x="808" y="843"/>
                        <a:pt x="991" y="639"/>
                        <a:pt x="991" y="416"/>
                      </a:cubicBezTo>
                      <a:cubicBezTo>
                        <a:pt x="978" y="159"/>
                        <a:pt x="767" y="1"/>
                        <a:pt x="5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4"/>
                <p:cNvSpPr/>
                <p:nvPr/>
              </p:nvSpPr>
              <p:spPr>
                <a:xfrm flipH="1" rot="10800000">
                  <a:off x="6928722" y="4169899"/>
                  <a:ext cx="8976" cy="8976"/>
                </a:xfrm>
                <a:custGeom>
                  <a:rect b="b" l="l" r="r" t="t"/>
                  <a:pathLst>
                    <a:path extrusionOk="0" h="245" w="245">
                      <a:moveTo>
                        <a:pt x="123" y="1"/>
                      </a:moveTo>
                      <a:cubicBezTo>
                        <a:pt x="62" y="1"/>
                        <a:pt x="1" y="62"/>
                        <a:pt x="21" y="123"/>
                      </a:cubicBezTo>
                      <a:cubicBezTo>
                        <a:pt x="21" y="184"/>
                        <a:pt x="82" y="245"/>
                        <a:pt x="143" y="245"/>
                      </a:cubicBezTo>
                      <a:cubicBezTo>
                        <a:pt x="204" y="225"/>
                        <a:pt x="245" y="184"/>
                        <a:pt x="245" y="123"/>
                      </a:cubicBezTo>
                      <a:cubicBezTo>
                        <a:pt x="245" y="41"/>
                        <a:pt x="184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4"/>
                <p:cNvSpPr/>
                <p:nvPr/>
              </p:nvSpPr>
              <p:spPr>
                <a:xfrm flipH="1" rot="10800000">
                  <a:off x="8178976" y="4160446"/>
                  <a:ext cx="21653" cy="18502"/>
                </a:xfrm>
                <a:custGeom>
                  <a:rect b="b" l="l" r="r" t="t"/>
                  <a:pathLst>
                    <a:path extrusionOk="0" h="505" w="591">
                      <a:moveTo>
                        <a:pt x="357" y="1"/>
                      </a:moveTo>
                      <a:cubicBezTo>
                        <a:pt x="347" y="1"/>
                        <a:pt x="336" y="1"/>
                        <a:pt x="326" y="3"/>
                      </a:cubicBezTo>
                      <a:cubicBezTo>
                        <a:pt x="102" y="3"/>
                        <a:pt x="0" y="288"/>
                        <a:pt x="163" y="430"/>
                      </a:cubicBezTo>
                      <a:cubicBezTo>
                        <a:pt x="215" y="482"/>
                        <a:pt x="277" y="505"/>
                        <a:pt x="337" y="505"/>
                      </a:cubicBezTo>
                      <a:cubicBezTo>
                        <a:pt x="467" y="505"/>
                        <a:pt x="590" y="400"/>
                        <a:pt x="590" y="247"/>
                      </a:cubicBezTo>
                      <a:cubicBezTo>
                        <a:pt x="590" y="115"/>
                        <a:pt x="48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4"/>
                <p:cNvSpPr/>
                <p:nvPr/>
              </p:nvSpPr>
              <p:spPr>
                <a:xfrm flipH="1" rot="10800000">
                  <a:off x="8940157" y="4157039"/>
                  <a:ext cx="31875" cy="27038"/>
                </a:xfrm>
                <a:custGeom>
                  <a:rect b="b" l="l" r="r" t="t"/>
                  <a:pathLst>
                    <a:path extrusionOk="0" h="738" w="870">
                      <a:moveTo>
                        <a:pt x="488" y="0"/>
                      </a:moveTo>
                      <a:cubicBezTo>
                        <a:pt x="163" y="21"/>
                        <a:pt x="0" y="428"/>
                        <a:pt x="244" y="651"/>
                      </a:cubicBezTo>
                      <a:cubicBezTo>
                        <a:pt x="316" y="711"/>
                        <a:pt x="399" y="737"/>
                        <a:pt x="481" y="737"/>
                      </a:cubicBezTo>
                      <a:cubicBezTo>
                        <a:pt x="680" y="737"/>
                        <a:pt x="869" y="583"/>
                        <a:pt x="855" y="367"/>
                      </a:cubicBezTo>
                      <a:cubicBezTo>
                        <a:pt x="855" y="163"/>
                        <a:pt x="67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4"/>
                <p:cNvSpPr/>
                <p:nvPr/>
              </p:nvSpPr>
              <p:spPr>
                <a:xfrm flipH="1" rot="10800000">
                  <a:off x="9285539" y="4154218"/>
                  <a:ext cx="38579" cy="32900"/>
                </a:xfrm>
                <a:custGeom>
                  <a:rect b="b" l="l" r="r" t="t"/>
                  <a:pathLst>
                    <a:path extrusionOk="0" h="898" w="1053">
                      <a:moveTo>
                        <a:pt x="585" y="1"/>
                      </a:moveTo>
                      <a:cubicBezTo>
                        <a:pt x="468" y="1"/>
                        <a:pt x="350" y="46"/>
                        <a:pt x="259" y="144"/>
                      </a:cubicBezTo>
                      <a:cubicBezTo>
                        <a:pt x="0" y="443"/>
                        <a:pt x="209" y="898"/>
                        <a:pt x="581" y="898"/>
                      </a:cubicBezTo>
                      <a:cubicBezTo>
                        <a:pt x="589" y="898"/>
                        <a:pt x="597" y="898"/>
                        <a:pt x="605" y="897"/>
                      </a:cubicBezTo>
                      <a:cubicBezTo>
                        <a:pt x="849" y="897"/>
                        <a:pt x="1053" y="673"/>
                        <a:pt x="1032" y="429"/>
                      </a:cubicBezTo>
                      <a:cubicBezTo>
                        <a:pt x="1019" y="163"/>
                        <a:pt x="805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4"/>
                <p:cNvSpPr/>
                <p:nvPr/>
              </p:nvSpPr>
              <p:spPr>
                <a:xfrm flipH="1" rot="10800000">
                  <a:off x="9581277" y="4147989"/>
                  <a:ext cx="48288" cy="41327"/>
                </a:xfrm>
                <a:custGeom>
                  <a:rect b="b" l="l" r="r" t="t"/>
                  <a:pathLst>
                    <a:path extrusionOk="0" h="1128" w="1318">
                      <a:moveTo>
                        <a:pt x="575" y="0"/>
                      </a:moveTo>
                      <a:cubicBezTo>
                        <a:pt x="567" y="0"/>
                        <a:pt x="559" y="1"/>
                        <a:pt x="550" y="1"/>
                      </a:cubicBezTo>
                      <a:cubicBezTo>
                        <a:pt x="245" y="21"/>
                        <a:pt x="1" y="286"/>
                        <a:pt x="21" y="591"/>
                      </a:cubicBezTo>
                      <a:cubicBezTo>
                        <a:pt x="35" y="912"/>
                        <a:pt x="303" y="1128"/>
                        <a:pt x="578" y="1128"/>
                      </a:cubicBezTo>
                      <a:cubicBezTo>
                        <a:pt x="721" y="1128"/>
                        <a:pt x="866" y="1069"/>
                        <a:pt x="978" y="937"/>
                      </a:cubicBezTo>
                      <a:cubicBezTo>
                        <a:pt x="1318" y="577"/>
                        <a:pt x="1048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4"/>
                <p:cNvSpPr/>
                <p:nvPr/>
              </p:nvSpPr>
              <p:spPr>
                <a:xfrm flipH="1" rot="10800000">
                  <a:off x="8273648" y="4171804"/>
                  <a:ext cx="23668" cy="19821"/>
                </a:xfrm>
                <a:custGeom>
                  <a:rect b="b" l="l" r="r" t="t"/>
                  <a:pathLst>
                    <a:path extrusionOk="0" h="541" w="646">
                      <a:moveTo>
                        <a:pt x="378" y="1"/>
                      </a:moveTo>
                      <a:cubicBezTo>
                        <a:pt x="367" y="1"/>
                        <a:pt x="357" y="1"/>
                        <a:pt x="346" y="3"/>
                      </a:cubicBezTo>
                      <a:cubicBezTo>
                        <a:pt x="102" y="3"/>
                        <a:pt x="0" y="308"/>
                        <a:pt x="184" y="471"/>
                      </a:cubicBezTo>
                      <a:cubicBezTo>
                        <a:pt x="232" y="519"/>
                        <a:pt x="292" y="540"/>
                        <a:pt x="353" y="540"/>
                      </a:cubicBezTo>
                      <a:cubicBezTo>
                        <a:pt x="498" y="540"/>
                        <a:pt x="646" y="419"/>
                        <a:pt x="631" y="247"/>
                      </a:cubicBezTo>
                      <a:cubicBezTo>
                        <a:pt x="612" y="115"/>
                        <a:pt x="506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4"/>
                <p:cNvSpPr/>
                <p:nvPr/>
              </p:nvSpPr>
              <p:spPr>
                <a:xfrm flipH="1" rot="10800000">
                  <a:off x="9359327" y="4156453"/>
                  <a:ext cx="40851" cy="35209"/>
                </a:xfrm>
                <a:custGeom>
                  <a:rect b="b" l="l" r="r" t="t"/>
                  <a:pathLst>
                    <a:path extrusionOk="0" h="961" w="1115">
                      <a:moveTo>
                        <a:pt x="625" y="0"/>
                      </a:moveTo>
                      <a:cubicBezTo>
                        <a:pt x="499" y="0"/>
                        <a:pt x="373" y="52"/>
                        <a:pt x="280" y="167"/>
                      </a:cubicBezTo>
                      <a:cubicBezTo>
                        <a:pt x="1" y="466"/>
                        <a:pt x="230" y="961"/>
                        <a:pt x="623" y="961"/>
                      </a:cubicBezTo>
                      <a:cubicBezTo>
                        <a:pt x="630" y="961"/>
                        <a:pt x="638" y="961"/>
                        <a:pt x="646" y="960"/>
                      </a:cubicBezTo>
                      <a:cubicBezTo>
                        <a:pt x="911" y="940"/>
                        <a:pt x="1114" y="716"/>
                        <a:pt x="1114" y="451"/>
                      </a:cubicBezTo>
                      <a:cubicBezTo>
                        <a:pt x="1088" y="175"/>
                        <a:pt x="857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4"/>
                <p:cNvSpPr/>
                <p:nvPr/>
              </p:nvSpPr>
              <p:spPr>
                <a:xfrm flipH="1" rot="10800000">
                  <a:off x="7791278" y="4178069"/>
                  <a:ext cx="18685" cy="15937"/>
                </a:xfrm>
                <a:custGeom>
                  <a:rect b="b" l="l" r="r" t="t"/>
                  <a:pathLst>
                    <a:path extrusionOk="0" h="435" w="510">
                      <a:moveTo>
                        <a:pt x="279" y="1"/>
                      </a:moveTo>
                      <a:cubicBezTo>
                        <a:pt x="225" y="1"/>
                        <a:pt x="170" y="21"/>
                        <a:pt x="123" y="68"/>
                      </a:cubicBezTo>
                      <a:cubicBezTo>
                        <a:pt x="1" y="210"/>
                        <a:pt x="103" y="434"/>
                        <a:pt x="306" y="434"/>
                      </a:cubicBezTo>
                      <a:cubicBezTo>
                        <a:pt x="408" y="434"/>
                        <a:pt x="510" y="332"/>
                        <a:pt x="510" y="210"/>
                      </a:cubicBezTo>
                      <a:cubicBezTo>
                        <a:pt x="496" y="87"/>
                        <a:pt x="390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4"/>
                <p:cNvSpPr/>
                <p:nvPr/>
              </p:nvSpPr>
              <p:spPr>
                <a:xfrm flipH="1" rot="10800000">
                  <a:off x="7406585" y="4181806"/>
                  <a:ext cx="14948" cy="12823"/>
                </a:xfrm>
                <a:custGeom>
                  <a:rect b="b" l="l" r="r" t="t"/>
                  <a:pathLst>
                    <a:path extrusionOk="0" h="350" w="408">
                      <a:moveTo>
                        <a:pt x="256" y="0"/>
                      </a:moveTo>
                      <a:cubicBezTo>
                        <a:pt x="246" y="0"/>
                        <a:pt x="235" y="1"/>
                        <a:pt x="225" y="3"/>
                      </a:cubicBezTo>
                      <a:cubicBezTo>
                        <a:pt x="62" y="3"/>
                        <a:pt x="1" y="187"/>
                        <a:pt x="123" y="309"/>
                      </a:cubicBezTo>
                      <a:cubicBezTo>
                        <a:pt x="152" y="337"/>
                        <a:pt x="187" y="350"/>
                        <a:pt x="223" y="350"/>
                      </a:cubicBezTo>
                      <a:cubicBezTo>
                        <a:pt x="313" y="350"/>
                        <a:pt x="408" y="269"/>
                        <a:pt x="408" y="166"/>
                      </a:cubicBezTo>
                      <a:cubicBezTo>
                        <a:pt x="408" y="75"/>
                        <a:pt x="343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4"/>
                <p:cNvSpPr/>
                <p:nvPr/>
              </p:nvSpPr>
              <p:spPr>
                <a:xfrm flipH="1" rot="10800000">
                  <a:off x="8845449" y="4169569"/>
                  <a:ext cx="30629" cy="25756"/>
                </a:xfrm>
                <a:custGeom>
                  <a:rect b="b" l="l" r="r" t="t"/>
                  <a:pathLst>
                    <a:path extrusionOk="0" h="703" w="836">
                      <a:moveTo>
                        <a:pt x="500" y="0"/>
                      </a:moveTo>
                      <a:cubicBezTo>
                        <a:pt x="490" y="0"/>
                        <a:pt x="479" y="1"/>
                        <a:pt x="469" y="2"/>
                      </a:cubicBezTo>
                      <a:cubicBezTo>
                        <a:pt x="143" y="2"/>
                        <a:pt x="1" y="389"/>
                        <a:pt x="245" y="613"/>
                      </a:cubicBezTo>
                      <a:cubicBezTo>
                        <a:pt x="313" y="674"/>
                        <a:pt x="394" y="702"/>
                        <a:pt x="474" y="702"/>
                      </a:cubicBezTo>
                      <a:cubicBezTo>
                        <a:pt x="657" y="702"/>
                        <a:pt x="835" y="554"/>
                        <a:pt x="835" y="328"/>
                      </a:cubicBezTo>
                      <a:cubicBezTo>
                        <a:pt x="816" y="155"/>
                        <a:pt x="670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4"/>
                <p:cNvSpPr/>
                <p:nvPr/>
              </p:nvSpPr>
              <p:spPr>
                <a:xfrm flipH="1" rot="10800000">
                  <a:off x="7022660" y="4189243"/>
                  <a:ext cx="9709" cy="8243"/>
                </a:xfrm>
                <a:custGeom>
                  <a:rect b="b" l="l" r="r" t="t"/>
                  <a:pathLst>
                    <a:path extrusionOk="0" h="225" w="265">
                      <a:moveTo>
                        <a:pt x="143" y="0"/>
                      </a:moveTo>
                      <a:cubicBezTo>
                        <a:pt x="62" y="0"/>
                        <a:pt x="0" y="61"/>
                        <a:pt x="21" y="142"/>
                      </a:cubicBezTo>
                      <a:cubicBezTo>
                        <a:pt x="39" y="198"/>
                        <a:pt x="88" y="224"/>
                        <a:pt x="137" y="224"/>
                      </a:cubicBezTo>
                      <a:cubicBezTo>
                        <a:pt x="195" y="224"/>
                        <a:pt x="254" y="188"/>
                        <a:pt x="265" y="122"/>
                      </a:cubicBezTo>
                      <a:cubicBezTo>
                        <a:pt x="265" y="6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4"/>
                <p:cNvSpPr/>
                <p:nvPr/>
              </p:nvSpPr>
              <p:spPr>
                <a:xfrm flipH="1" rot="10800000">
                  <a:off x="9115541" y="4167627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8" y="1"/>
                      </a:moveTo>
                      <a:cubicBezTo>
                        <a:pt x="431" y="1"/>
                        <a:pt x="322" y="41"/>
                        <a:pt x="239" y="131"/>
                      </a:cubicBezTo>
                      <a:cubicBezTo>
                        <a:pt x="0" y="390"/>
                        <a:pt x="190" y="824"/>
                        <a:pt x="541" y="824"/>
                      </a:cubicBezTo>
                      <a:cubicBezTo>
                        <a:pt x="549" y="824"/>
                        <a:pt x="557" y="823"/>
                        <a:pt x="565" y="823"/>
                      </a:cubicBezTo>
                      <a:cubicBezTo>
                        <a:pt x="789" y="803"/>
                        <a:pt x="972" y="619"/>
                        <a:pt x="951" y="396"/>
                      </a:cubicBezTo>
                      <a:cubicBezTo>
                        <a:pt x="951" y="154"/>
                        <a:pt x="747" y="1"/>
                        <a:pt x="5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4"/>
                <p:cNvSpPr/>
                <p:nvPr/>
              </p:nvSpPr>
              <p:spPr>
                <a:xfrm flipH="1" rot="10800000">
                  <a:off x="8368319" y="4180267"/>
                  <a:ext cx="25170" cy="20957"/>
                </a:xfrm>
                <a:custGeom>
                  <a:rect b="b" l="l" r="r" t="t"/>
                  <a:pathLst>
                    <a:path extrusionOk="0" h="572" w="687">
                      <a:moveTo>
                        <a:pt x="387" y="0"/>
                      </a:moveTo>
                      <a:cubicBezTo>
                        <a:pt x="123" y="21"/>
                        <a:pt x="1" y="326"/>
                        <a:pt x="204" y="489"/>
                      </a:cubicBezTo>
                      <a:cubicBezTo>
                        <a:pt x="261" y="546"/>
                        <a:pt x="330" y="571"/>
                        <a:pt x="397" y="571"/>
                      </a:cubicBezTo>
                      <a:cubicBezTo>
                        <a:pt x="546" y="571"/>
                        <a:pt x="686" y="447"/>
                        <a:pt x="672" y="265"/>
                      </a:cubicBezTo>
                      <a:cubicBezTo>
                        <a:pt x="672" y="122"/>
                        <a:pt x="53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4"/>
                <p:cNvSpPr/>
                <p:nvPr/>
              </p:nvSpPr>
              <p:spPr>
                <a:xfrm flipH="1" rot="10800000">
                  <a:off x="6347211" y="4198952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62" y="1"/>
                      </a:moveTo>
                      <a:cubicBezTo>
                        <a:pt x="41" y="1"/>
                        <a:pt x="1" y="21"/>
                        <a:pt x="21" y="62"/>
                      </a:cubicBezTo>
                      <a:cubicBezTo>
                        <a:pt x="21" y="82"/>
                        <a:pt x="41" y="102"/>
                        <a:pt x="62" y="102"/>
                      </a:cubicBezTo>
                      <a:cubicBezTo>
                        <a:pt x="82" y="102"/>
                        <a:pt x="102" y="82"/>
                        <a:pt x="102" y="62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4"/>
                <p:cNvSpPr/>
                <p:nvPr/>
              </p:nvSpPr>
              <p:spPr>
                <a:xfrm flipH="1" rot="10800000">
                  <a:off x="6443385" y="4200344"/>
                  <a:ext cx="4836" cy="3187"/>
                </a:xfrm>
                <a:custGeom>
                  <a:rect b="b" l="l" r="r" t="t"/>
                  <a:pathLst>
                    <a:path extrusionOk="0" h="87" w="132">
                      <a:moveTo>
                        <a:pt x="77" y="0"/>
                      </a:moveTo>
                      <a:cubicBezTo>
                        <a:pt x="73" y="0"/>
                        <a:pt x="68" y="1"/>
                        <a:pt x="62" y="2"/>
                      </a:cubicBezTo>
                      <a:cubicBezTo>
                        <a:pt x="21" y="2"/>
                        <a:pt x="1" y="23"/>
                        <a:pt x="1" y="63"/>
                      </a:cubicBezTo>
                      <a:cubicBezTo>
                        <a:pt x="5" y="80"/>
                        <a:pt x="14" y="86"/>
                        <a:pt x="25" y="86"/>
                      </a:cubicBezTo>
                      <a:cubicBezTo>
                        <a:pt x="65" y="86"/>
                        <a:pt x="132" y="0"/>
                        <a:pt x="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4"/>
                <p:cNvSpPr/>
                <p:nvPr/>
              </p:nvSpPr>
              <p:spPr>
                <a:xfrm flipH="1" rot="10800000">
                  <a:off x="8750045" y="4179241"/>
                  <a:ext cx="29603" cy="24987"/>
                </a:xfrm>
                <a:custGeom>
                  <a:rect b="b" l="l" r="r" t="t"/>
                  <a:pathLst>
                    <a:path extrusionOk="0" h="682" w="808">
                      <a:moveTo>
                        <a:pt x="448" y="1"/>
                      </a:moveTo>
                      <a:cubicBezTo>
                        <a:pt x="143" y="21"/>
                        <a:pt x="0" y="388"/>
                        <a:pt x="224" y="591"/>
                      </a:cubicBezTo>
                      <a:cubicBezTo>
                        <a:pt x="293" y="653"/>
                        <a:pt x="375" y="681"/>
                        <a:pt x="455" y="681"/>
                      </a:cubicBezTo>
                      <a:cubicBezTo>
                        <a:pt x="636" y="681"/>
                        <a:pt x="808" y="538"/>
                        <a:pt x="794" y="326"/>
                      </a:cubicBezTo>
                      <a:cubicBezTo>
                        <a:pt x="794" y="143"/>
                        <a:pt x="631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4"/>
                <p:cNvSpPr/>
                <p:nvPr/>
              </p:nvSpPr>
              <p:spPr>
                <a:xfrm flipH="1" rot="10800000">
                  <a:off x="6251807" y="4202689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0" y="0"/>
                        <a:pt x="0" y="82"/>
                        <a:pt x="41" y="82"/>
                      </a:cubicBezTo>
                      <a:cubicBezTo>
                        <a:pt x="81" y="61"/>
                        <a:pt x="81" y="2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4"/>
                <p:cNvSpPr/>
                <p:nvPr/>
              </p:nvSpPr>
              <p:spPr>
                <a:xfrm flipH="1" rot="10800000">
                  <a:off x="8463760" y="4185506"/>
                  <a:ext cx="26123" cy="21689"/>
                </a:xfrm>
                <a:custGeom>
                  <a:rect b="b" l="l" r="r" t="t"/>
                  <a:pathLst>
                    <a:path extrusionOk="0" h="592" w="713">
                      <a:moveTo>
                        <a:pt x="387" y="0"/>
                      </a:moveTo>
                      <a:cubicBezTo>
                        <a:pt x="122" y="21"/>
                        <a:pt x="0" y="346"/>
                        <a:pt x="204" y="509"/>
                      </a:cubicBezTo>
                      <a:cubicBezTo>
                        <a:pt x="267" y="566"/>
                        <a:pt x="340" y="592"/>
                        <a:pt x="411" y="592"/>
                      </a:cubicBezTo>
                      <a:cubicBezTo>
                        <a:pt x="568" y="592"/>
                        <a:pt x="713" y="467"/>
                        <a:pt x="713" y="285"/>
                      </a:cubicBezTo>
                      <a:cubicBezTo>
                        <a:pt x="692" y="123"/>
                        <a:pt x="55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4"/>
                <p:cNvSpPr/>
                <p:nvPr/>
              </p:nvSpPr>
              <p:spPr>
                <a:xfrm flipH="1" rot="10800000">
                  <a:off x="8659074" y="4184810"/>
                  <a:ext cx="27441" cy="23924"/>
                </a:xfrm>
                <a:custGeom>
                  <a:rect b="b" l="l" r="r" t="t"/>
                  <a:pathLst>
                    <a:path extrusionOk="0" h="653" w="749">
                      <a:moveTo>
                        <a:pt x="331" y="1"/>
                      </a:moveTo>
                      <a:cubicBezTo>
                        <a:pt x="323" y="1"/>
                        <a:pt x="315" y="1"/>
                        <a:pt x="306" y="2"/>
                      </a:cubicBezTo>
                      <a:cubicBezTo>
                        <a:pt x="123" y="2"/>
                        <a:pt x="1" y="165"/>
                        <a:pt x="1" y="348"/>
                      </a:cubicBezTo>
                      <a:cubicBezTo>
                        <a:pt x="14" y="535"/>
                        <a:pt x="169" y="652"/>
                        <a:pt x="331" y="652"/>
                      </a:cubicBezTo>
                      <a:cubicBezTo>
                        <a:pt x="415" y="652"/>
                        <a:pt x="501" y="621"/>
                        <a:pt x="570" y="551"/>
                      </a:cubicBezTo>
                      <a:cubicBezTo>
                        <a:pt x="748" y="334"/>
                        <a:pt x="619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4"/>
                <p:cNvSpPr/>
                <p:nvPr/>
              </p:nvSpPr>
              <p:spPr>
                <a:xfrm flipH="1" rot="10800000">
                  <a:off x="6538825" y="4203972"/>
                  <a:ext cx="5825" cy="5532"/>
                </a:xfrm>
                <a:custGeom>
                  <a:rect b="b" l="l" r="r" t="t"/>
                  <a:pathLst>
                    <a:path extrusionOk="0" h="151" w="159">
                      <a:moveTo>
                        <a:pt x="94" y="1"/>
                      </a:moveTo>
                      <a:cubicBezTo>
                        <a:pt x="90" y="1"/>
                        <a:pt x="86" y="1"/>
                        <a:pt x="82" y="2"/>
                      </a:cubicBezTo>
                      <a:cubicBezTo>
                        <a:pt x="41" y="2"/>
                        <a:pt x="0" y="43"/>
                        <a:pt x="0" y="84"/>
                      </a:cubicBezTo>
                      <a:cubicBezTo>
                        <a:pt x="0" y="117"/>
                        <a:pt x="27" y="150"/>
                        <a:pt x="59" y="150"/>
                      </a:cubicBezTo>
                      <a:cubicBezTo>
                        <a:pt x="67" y="150"/>
                        <a:pt x="74" y="149"/>
                        <a:pt x="82" y="145"/>
                      </a:cubicBezTo>
                      <a:cubicBezTo>
                        <a:pt x="86" y="146"/>
                        <a:pt x="90" y="146"/>
                        <a:pt x="94" y="146"/>
                      </a:cubicBezTo>
                      <a:cubicBezTo>
                        <a:pt x="159" y="146"/>
                        <a:pt x="159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4"/>
                <p:cNvSpPr/>
                <p:nvPr/>
              </p:nvSpPr>
              <p:spPr>
                <a:xfrm flipH="1" rot="10800000">
                  <a:off x="8559164" y="4187008"/>
                  <a:ext cx="27405" cy="22495"/>
                </a:xfrm>
                <a:custGeom>
                  <a:rect b="b" l="l" r="r" t="t"/>
                  <a:pathLst>
                    <a:path extrusionOk="0" h="614" w="748">
                      <a:moveTo>
                        <a:pt x="443" y="1"/>
                      </a:moveTo>
                      <a:cubicBezTo>
                        <a:pt x="431" y="1"/>
                        <a:pt x="420" y="1"/>
                        <a:pt x="408" y="2"/>
                      </a:cubicBezTo>
                      <a:cubicBezTo>
                        <a:pt x="143" y="2"/>
                        <a:pt x="1" y="348"/>
                        <a:pt x="225" y="532"/>
                      </a:cubicBezTo>
                      <a:cubicBezTo>
                        <a:pt x="287" y="588"/>
                        <a:pt x="362" y="613"/>
                        <a:pt x="434" y="613"/>
                      </a:cubicBezTo>
                      <a:cubicBezTo>
                        <a:pt x="596" y="613"/>
                        <a:pt x="748" y="484"/>
                        <a:pt x="733" y="287"/>
                      </a:cubicBezTo>
                      <a:cubicBezTo>
                        <a:pt x="733" y="135"/>
                        <a:pt x="609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4"/>
                <p:cNvSpPr/>
                <p:nvPr/>
              </p:nvSpPr>
              <p:spPr>
                <a:xfrm flipH="1" rot="10800000">
                  <a:off x="6156367" y="4211629"/>
                  <a:ext cx="2272" cy="1539"/>
                </a:xfrm>
                <a:custGeom>
                  <a:rect b="b" l="l" r="r" t="t"/>
                  <a:pathLst>
                    <a:path extrusionOk="0" h="42" w="62">
                      <a:moveTo>
                        <a:pt x="21" y="1"/>
                      </a:moveTo>
                      <a:cubicBezTo>
                        <a:pt x="21" y="1"/>
                        <a:pt x="0" y="1"/>
                        <a:pt x="21" y="21"/>
                      </a:cubicBezTo>
                      <a:cubicBezTo>
                        <a:pt x="21" y="41"/>
                        <a:pt x="21" y="41"/>
                        <a:pt x="41" y="41"/>
                      </a:cubicBezTo>
                      <a:cubicBezTo>
                        <a:pt x="41" y="41"/>
                        <a:pt x="41" y="41"/>
                        <a:pt x="61" y="21"/>
                      </a:cubicBezTo>
                      <a:cubicBezTo>
                        <a:pt x="61" y="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4"/>
                <p:cNvSpPr/>
                <p:nvPr/>
              </p:nvSpPr>
              <p:spPr>
                <a:xfrm flipH="1" rot="10800000">
                  <a:off x="7884484" y="4196717"/>
                  <a:ext cx="20151" cy="16817"/>
                </a:xfrm>
                <a:custGeom>
                  <a:rect b="b" l="l" r="r" t="t"/>
                  <a:pathLst>
                    <a:path extrusionOk="0" h="459" w="550">
                      <a:moveTo>
                        <a:pt x="313" y="0"/>
                      </a:moveTo>
                      <a:cubicBezTo>
                        <a:pt x="253" y="0"/>
                        <a:pt x="192" y="23"/>
                        <a:pt x="143" y="72"/>
                      </a:cubicBezTo>
                      <a:cubicBezTo>
                        <a:pt x="0" y="214"/>
                        <a:pt x="123" y="458"/>
                        <a:pt x="326" y="458"/>
                      </a:cubicBezTo>
                      <a:cubicBezTo>
                        <a:pt x="448" y="458"/>
                        <a:pt x="550" y="336"/>
                        <a:pt x="550" y="214"/>
                      </a:cubicBezTo>
                      <a:cubicBezTo>
                        <a:pt x="537" y="81"/>
                        <a:pt x="42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4"/>
                <p:cNvSpPr/>
                <p:nvPr/>
              </p:nvSpPr>
              <p:spPr>
                <a:xfrm flipH="1" rot="10800000">
                  <a:off x="9194568" y="4184041"/>
                  <a:ext cx="37114" cy="32168"/>
                </a:xfrm>
                <a:custGeom>
                  <a:rect b="b" l="l" r="r" t="t"/>
                  <a:pathLst>
                    <a:path extrusionOk="0" h="878" w="1013">
                      <a:moveTo>
                        <a:pt x="574" y="1"/>
                      </a:moveTo>
                      <a:cubicBezTo>
                        <a:pt x="459" y="1"/>
                        <a:pt x="345" y="45"/>
                        <a:pt x="259" y="145"/>
                      </a:cubicBezTo>
                      <a:cubicBezTo>
                        <a:pt x="1" y="424"/>
                        <a:pt x="190" y="878"/>
                        <a:pt x="561" y="878"/>
                      </a:cubicBezTo>
                      <a:cubicBezTo>
                        <a:pt x="569" y="878"/>
                        <a:pt x="577" y="878"/>
                        <a:pt x="585" y="877"/>
                      </a:cubicBezTo>
                      <a:cubicBezTo>
                        <a:pt x="829" y="857"/>
                        <a:pt x="1012" y="653"/>
                        <a:pt x="1012" y="409"/>
                      </a:cubicBezTo>
                      <a:cubicBezTo>
                        <a:pt x="999" y="157"/>
                        <a:pt x="78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4"/>
                <p:cNvSpPr/>
                <p:nvPr/>
              </p:nvSpPr>
              <p:spPr>
                <a:xfrm flipH="1" rot="10800000">
                  <a:off x="7501293" y="4204045"/>
                  <a:ext cx="15681" cy="13593"/>
                </a:xfrm>
                <a:custGeom>
                  <a:rect b="b" l="l" r="r" t="t"/>
                  <a:pathLst>
                    <a:path extrusionOk="0" h="371" w="428">
                      <a:moveTo>
                        <a:pt x="183" y="1"/>
                      </a:moveTo>
                      <a:cubicBezTo>
                        <a:pt x="82" y="1"/>
                        <a:pt x="0" y="82"/>
                        <a:pt x="0" y="204"/>
                      </a:cubicBezTo>
                      <a:cubicBezTo>
                        <a:pt x="18" y="295"/>
                        <a:pt x="86" y="370"/>
                        <a:pt x="173" y="370"/>
                      </a:cubicBezTo>
                      <a:cubicBezTo>
                        <a:pt x="183" y="370"/>
                        <a:pt x="193" y="369"/>
                        <a:pt x="204" y="367"/>
                      </a:cubicBezTo>
                      <a:cubicBezTo>
                        <a:pt x="428" y="347"/>
                        <a:pt x="407" y="21"/>
                        <a:pt x="1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4"/>
                <p:cNvSpPr/>
                <p:nvPr/>
              </p:nvSpPr>
              <p:spPr>
                <a:xfrm flipH="1" rot="10800000">
                  <a:off x="7115097" y="4207855"/>
                  <a:ext cx="14215" cy="10515"/>
                </a:xfrm>
                <a:custGeom>
                  <a:rect b="b" l="l" r="r" t="t"/>
                  <a:pathLst>
                    <a:path extrusionOk="0" h="287" w="388">
                      <a:moveTo>
                        <a:pt x="184" y="0"/>
                      </a:moveTo>
                      <a:cubicBezTo>
                        <a:pt x="7" y="20"/>
                        <a:pt x="1" y="286"/>
                        <a:pt x="184" y="286"/>
                      </a:cubicBezTo>
                      <a:cubicBezTo>
                        <a:pt x="190" y="286"/>
                        <a:pt x="197" y="286"/>
                        <a:pt x="204" y="285"/>
                      </a:cubicBezTo>
                      <a:cubicBezTo>
                        <a:pt x="387" y="285"/>
                        <a:pt x="367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4"/>
                <p:cNvSpPr/>
                <p:nvPr/>
              </p:nvSpPr>
              <p:spPr>
                <a:xfrm flipH="1" rot="10800000">
                  <a:off x="6634229" y="4211995"/>
                  <a:ext cx="6741" cy="6595"/>
                </a:xfrm>
                <a:custGeom>
                  <a:rect b="b" l="l" r="r" t="t"/>
                  <a:pathLst>
                    <a:path extrusionOk="0" h="180" w="184">
                      <a:moveTo>
                        <a:pt x="113" y="1"/>
                      </a:moveTo>
                      <a:cubicBezTo>
                        <a:pt x="103" y="1"/>
                        <a:pt x="93" y="3"/>
                        <a:pt x="82" y="6"/>
                      </a:cubicBezTo>
                      <a:cubicBezTo>
                        <a:pt x="77" y="3"/>
                        <a:pt x="71" y="2"/>
                        <a:pt x="66" y="2"/>
                      </a:cubicBezTo>
                      <a:cubicBezTo>
                        <a:pt x="31" y="2"/>
                        <a:pt x="1" y="53"/>
                        <a:pt x="1" y="88"/>
                      </a:cubicBezTo>
                      <a:cubicBezTo>
                        <a:pt x="1" y="149"/>
                        <a:pt x="47" y="179"/>
                        <a:pt x="92" y="179"/>
                      </a:cubicBezTo>
                      <a:cubicBezTo>
                        <a:pt x="138" y="179"/>
                        <a:pt x="184" y="149"/>
                        <a:pt x="184" y="88"/>
                      </a:cubicBezTo>
                      <a:cubicBezTo>
                        <a:pt x="184" y="37"/>
                        <a:pt x="156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4"/>
                <p:cNvSpPr/>
                <p:nvPr/>
              </p:nvSpPr>
              <p:spPr>
                <a:xfrm flipH="1" rot="10800000">
                  <a:off x="9023104" y="4189976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511" y="0"/>
                      </a:moveTo>
                      <a:cubicBezTo>
                        <a:pt x="408" y="0"/>
                        <a:pt x="302" y="41"/>
                        <a:pt x="219" y="131"/>
                      </a:cubicBezTo>
                      <a:cubicBezTo>
                        <a:pt x="0" y="389"/>
                        <a:pt x="169" y="783"/>
                        <a:pt x="518" y="783"/>
                      </a:cubicBezTo>
                      <a:cubicBezTo>
                        <a:pt x="527" y="783"/>
                        <a:pt x="535" y="783"/>
                        <a:pt x="544" y="783"/>
                      </a:cubicBezTo>
                      <a:cubicBezTo>
                        <a:pt x="748" y="783"/>
                        <a:pt x="910" y="599"/>
                        <a:pt x="910" y="376"/>
                      </a:cubicBezTo>
                      <a:cubicBezTo>
                        <a:pt x="897" y="148"/>
                        <a:pt x="708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4"/>
                <p:cNvSpPr/>
                <p:nvPr/>
              </p:nvSpPr>
              <p:spPr>
                <a:xfrm flipH="1" rot="10800000">
                  <a:off x="9484590" y="4082555"/>
                  <a:ext cx="95257" cy="138746"/>
                </a:xfrm>
                <a:custGeom>
                  <a:rect b="b" l="l" r="r" t="t"/>
                  <a:pathLst>
                    <a:path extrusionOk="0" h="3787" w="2600">
                      <a:moveTo>
                        <a:pt x="720" y="0"/>
                      </a:moveTo>
                      <a:cubicBezTo>
                        <a:pt x="577" y="0"/>
                        <a:pt x="432" y="56"/>
                        <a:pt x="320" y="182"/>
                      </a:cubicBezTo>
                      <a:cubicBezTo>
                        <a:pt x="0" y="542"/>
                        <a:pt x="270" y="1098"/>
                        <a:pt x="742" y="1098"/>
                      </a:cubicBezTo>
                      <a:cubicBezTo>
                        <a:pt x="751" y="1098"/>
                        <a:pt x="759" y="1098"/>
                        <a:pt x="768" y="1098"/>
                      </a:cubicBezTo>
                      <a:cubicBezTo>
                        <a:pt x="808" y="1077"/>
                        <a:pt x="849" y="1077"/>
                        <a:pt x="870" y="1077"/>
                      </a:cubicBezTo>
                      <a:cubicBezTo>
                        <a:pt x="707" y="1179"/>
                        <a:pt x="605" y="1362"/>
                        <a:pt x="625" y="1545"/>
                      </a:cubicBezTo>
                      <a:cubicBezTo>
                        <a:pt x="625" y="1819"/>
                        <a:pt x="870" y="2055"/>
                        <a:pt x="1141" y="2055"/>
                      </a:cubicBezTo>
                      <a:cubicBezTo>
                        <a:pt x="1153" y="2055"/>
                        <a:pt x="1164" y="2055"/>
                        <a:pt x="1175" y="2054"/>
                      </a:cubicBezTo>
                      <a:lnTo>
                        <a:pt x="1256" y="2054"/>
                      </a:lnTo>
                      <a:cubicBezTo>
                        <a:pt x="882" y="2369"/>
                        <a:pt x="1118" y="2951"/>
                        <a:pt x="1576" y="2951"/>
                      </a:cubicBezTo>
                      <a:cubicBezTo>
                        <a:pt x="1591" y="2951"/>
                        <a:pt x="1607" y="2951"/>
                        <a:pt x="1622" y="2949"/>
                      </a:cubicBezTo>
                      <a:cubicBezTo>
                        <a:pt x="1663" y="2949"/>
                        <a:pt x="1683" y="2929"/>
                        <a:pt x="1704" y="2929"/>
                      </a:cubicBezTo>
                      <a:cubicBezTo>
                        <a:pt x="1622" y="3031"/>
                        <a:pt x="1561" y="3173"/>
                        <a:pt x="1561" y="3295"/>
                      </a:cubicBezTo>
                      <a:cubicBezTo>
                        <a:pt x="1581" y="3628"/>
                        <a:pt x="1827" y="3787"/>
                        <a:pt x="2072" y="3787"/>
                      </a:cubicBezTo>
                      <a:cubicBezTo>
                        <a:pt x="2336" y="3787"/>
                        <a:pt x="2600" y="3603"/>
                        <a:pt x="2579" y="3255"/>
                      </a:cubicBezTo>
                      <a:lnTo>
                        <a:pt x="2579" y="3255"/>
                      </a:lnTo>
                      <a:lnTo>
                        <a:pt x="2579" y="3275"/>
                      </a:lnTo>
                      <a:cubicBezTo>
                        <a:pt x="2559" y="3002"/>
                        <a:pt x="2335" y="2785"/>
                        <a:pt x="2083" y="2785"/>
                      </a:cubicBezTo>
                      <a:cubicBezTo>
                        <a:pt x="2072" y="2785"/>
                        <a:pt x="2061" y="2786"/>
                        <a:pt x="2050" y="2787"/>
                      </a:cubicBezTo>
                      <a:lnTo>
                        <a:pt x="1968" y="2787"/>
                      </a:lnTo>
                      <a:cubicBezTo>
                        <a:pt x="2070" y="2685"/>
                        <a:pt x="2131" y="2542"/>
                        <a:pt x="2111" y="2400"/>
                      </a:cubicBezTo>
                      <a:cubicBezTo>
                        <a:pt x="2111" y="2127"/>
                        <a:pt x="1887" y="1910"/>
                        <a:pt x="1618" y="1910"/>
                      </a:cubicBezTo>
                      <a:cubicBezTo>
                        <a:pt x="1606" y="1910"/>
                        <a:pt x="1594" y="1911"/>
                        <a:pt x="1582" y="1912"/>
                      </a:cubicBezTo>
                      <a:lnTo>
                        <a:pt x="1521" y="1912"/>
                      </a:lnTo>
                      <a:cubicBezTo>
                        <a:pt x="1622" y="1790"/>
                        <a:pt x="1683" y="1647"/>
                        <a:pt x="1683" y="1505"/>
                      </a:cubicBezTo>
                      <a:cubicBezTo>
                        <a:pt x="1664" y="1212"/>
                        <a:pt x="1439" y="995"/>
                        <a:pt x="1170" y="995"/>
                      </a:cubicBezTo>
                      <a:cubicBezTo>
                        <a:pt x="1158" y="995"/>
                        <a:pt x="1146" y="995"/>
                        <a:pt x="1134" y="996"/>
                      </a:cubicBezTo>
                      <a:lnTo>
                        <a:pt x="1012" y="996"/>
                      </a:lnTo>
                      <a:cubicBezTo>
                        <a:pt x="1195" y="894"/>
                        <a:pt x="1277" y="711"/>
                        <a:pt x="1277" y="528"/>
                      </a:cubicBezTo>
                      <a:cubicBezTo>
                        <a:pt x="1263" y="207"/>
                        <a:pt x="995" y="0"/>
                        <a:pt x="7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4"/>
                <p:cNvSpPr/>
                <p:nvPr/>
              </p:nvSpPr>
              <p:spPr>
                <a:xfrm flipH="1" rot="10800000">
                  <a:off x="6061695" y="422503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4"/>
                <p:cNvSpPr/>
                <p:nvPr/>
              </p:nvSpPr>
              <p:spPr>
                <a:xfrm flipH="1" rot="10800000">
                  <a:off x="9269858" y="4191478"/>
                  <a:ext cx="40081" cy="33963"/>
                </a:xfrm>
                <a:custGeom>
                  <a:rect b="b" l="l" r="r" t="t"/>
                  <a:pathLst>
                    <a:path extrusionOk="0" h="927" w="1094">
                      <a:moveTo>
                        <a:pt x="625" y="0"/>
                      </a:moveTo>
                      <a:cubicBezTo>
                        <a:pt x="503" y="0"/>
                        <a:pt x="378" y="47"/>
                        <a:pt x="280" y="153"/>
                      </a:cubicBezTo>
                      <a:cubicBezTo>
                        <a:pt x="1" y="452"/>
                        <a:pt x="230" y="926"/>
                        <a:pt x="622" y="926"/>
                      </a:cubicBezTo>
                      <a:cubicBezTo>
                        <a:pt x="630" y="926"/>
                        <a:pt x="638" y="926"/>
                        <a:pt x="646" y="926"/>
                      </a:cubicBezTo>
                      <a:cubicBezTo>
                        <a:pt x="890" y="926"/>
                        <a:pt x="1094" y="702"/>
                        <a:pt x="1094" y="437"/>
                      </a:cubicBezTo>
                      <a:cubicBezTo>
                        <a:pt x="1081" y="171"/>
                        <a:pt x="858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4"/>
                <p:cNvSpPr/>
                <p:nvPr/>
              </p:nvSpPr>
              <p:spPr>
                <a:xfrm flipH="1" rot="10800000">
                  <a:off x="9342950" y="4190745"/>
                  <a:ext cx="42316" cy="36454"/>
                </a:xfrm>
                <a:custGeom>
                  <a:rect b="b" l="l" r="r" t="t"/>
                  <a:pathLst>
                    <a:path extrusionOk="0" h="995" w="1155">
                      <a:moveTo>
                        <a:pt x="648" y="0"/>
                      </a:moveTo>
                      <a:cubicBezTo>
                        <a:pt x="523" y="0"/>
                        <a:pt x="396" y="50"/>
                        <a:pt x="300" y="160"/>
                      </a:cubicBezTo>
                      <a:cubicBezTo>
                        <a:pt x="0" y="479"/>
                        <a:pt x="230" y="995"/>
                        <a:pt x="642" y="995"/>
                      </a:cubicBezTo>
                      <a:cubicBezTo>
                        <a:pt x="650" y="995"/>
                        <a:pt x="658" y="995"/>
                        <a:pt x="666" y="994"/>
                      </a:cubicBezTo>
                      <a:cubicBezTo>
                        <a:pt x="951" y="974"/>
                        <a:pt x="1154" y="750"/>
                        <a:pt x="1134" y="485"/>
                      </a:cubicBezTo>
                      <a:cubicBezTo>
                        <a:pt x="1134" y="189"/>
                        <a:pt x="893" y="0"/>
                        <a:pt x="6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4"/>
                <p:cNvSpPr/>
                <p:nvPr/>
              </p:nvSpPr>
              <p:spPr>
                <a:xfrm flipH="1" rot="10800000">
                  <a:off x="6727435" y="4224305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43" y="1"/>
                      </a:moveTo>
                      <a:cubicBezTo>
                        <a:pt x="0" y="1"/>
                        <a:pt x="0" y="204"/>
                        <a:pt x="143" y="204"/>
                      </a:cubicBezTo>
                      <a:cubicBezTo>
                        <a:pt x="204" y="204"/>
                        <a:pt x="245" y="164"/>
                        <a:pt x="245" y="103"/>
                      </a:cubicBezTo>
                      <a:cubicBezTo>
                        <a:pt x="245" y="4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4"/>
                <p:cNvSpPr/>
                <p:nvPr/>
              </p:nvSpPr>
              <p:spPr>
                <a:xfrm flipH="1" rot="10800000">
                  <a:off x="7977873" y="4213827"/>
                  <a:ext cx="21470" cy="18648"/>
                </a:xfrm>
                <a:custGeom>
                  <a:rect b="b" l="l" r="r" t="t"/>
                  <a:pathLst>
                    <a:path extrusionOk="0" h="509" w="586">
                      <a:moveTo>
                        <a:pt x="332" y="1"/>
                      </a:moveTo>
                      <a:cubicBezTo>
                        <a:pt x="269" y="1"/>
                        <a:pt x="205" y="26"/>
                        <a:pt x="158" y="80"/>
                      </a:cubicBezTo>
                      <a:cubicBezTo>
                        <a:pt x="1" y="256"/>
                        <a:pt x="127" y="508"/>
                        <a:pt x="337" y="508"/>
                      </a:cubicBezTo>
                      <a:cubicBezTo>
                        <a:pt x="345" y="508"/>
                        <a:pt x="353" y="508"/>
                        <a:pt x="361" y="507"/>
                      </a:cubicBezTo>
                      <a:cubicBezTo>
                        <a:pt x="483" y="507"/>
                        <a:pt x="585" y="385"/>
                        <a:pt x="585" y="263"/>
                      </a:cubicBezTo>
                      <a:cubicBezTo>
                        <a:pt x="585" y="100"/>
                        <a:pt x="459" y="1"/>
                        <a:pt x="3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4"/>
                <p:cNvSpPr/>
                <p:nvPr/>
              </p:nvSpPr>
              <p:spPr>
                <a:xfrm flipH="1" rot="10800000">
                  <a:off x="9567867" y="4190855"/>
                  <a:ext cx="49790" cy="41693"/>
                </a:xfrm>
                <a:custGeom>
                  <a:rect b="b" l="l" r="r" t="t"/>
                  <a:pathLst>
                    <a:path extrusionOk="0" h="1138" w="1359">
                      <a:moveTo>
                        <a:pt x="596" y="0"/>
                      </a:moveTo>
                      <a:cubicBezTo>
                        <a:pt x="587" y="0"/>
                        <a:pt x="579" y="0"/>
                        <a:pt x="570" y="1"/>
                      </a:cubicBezTo>
                      <a:cubicBezTo>
                        <a:pt x="245" y="1"/>
                        <a:pt x="1" y="286"/>
                        <a:pt x="21" y="591"/>
                      </a:cubicBezTo>
                      <a:cubicBezTo>
                        <a:pt x="34" y="926"/>
                        <a:pt x="313" y="1138"/>
                        <a:pt x="601" y="1138"/>
                      </a:cubicBezTo>
                      <a:cubicBezTo>
                        <a:pt x="750" y="1138"/>
                        <a:pt x="900" y="1082"/>
                        <a:pt x="1018" y="957"/>
                      </a:cubicBezTo>
                      <a:cubicBezTo>
                        <a:pt x="1358" y="577"/>
                        <a:pt x="1088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4"/>
                <p:cNvSpPr/>
                <p:nvPr/>
              </p:nvSpPr>
              <p:spPr>
                <a:xfrm flipH="1" rot="10800000">
                  <a:off x="8928946" y="4208661"/>
                  <a:ext cx="32864" cy="28357"/>
                </a:xfrm>
                <a:custGeom>
                  <a:rect b="b" l="l" r="r" t="t"/>
                  <a:pathLst>
                    <a:path extrusionOk="0" h="774" w="897">
                      <a:moveTo>
                        <a:pt x="512" y="0"/>
                      </a:moveTo>
                      <a:cubicBezTo>
                        <a:pt x="412" y="0"/>
                        <a:pt x="309" y="39"/>
                        <a:pt x="225" y="123"/>
                      </a:cubicBezTo>
                      <a:cubicBezTo>
                        <a:pt x="1" y="367"/>
                        <a:pt x="184" y="774"/>
                        <a:pt x="530" y="774"/>
                      </a:cubicBezTo>
                      <a:cubicBezTo>
                        <a:pt x="733" y="753"/>
                        <a:pt x="896" y="570"/>
                        <a:pt x="896" y="367"/>
                      </a:cubicBezTo>
                      <a:cubicBezTo>
                        <a:pt x="883" y="140"/>
                        <a:pt x="703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4"/>
                <p:cNvSpPr/>
                <p:nvPr/>
              </p:nvSpPr>
              <p:spPr>
                <a:xfrm flipH="1" rot="10800000">
                  <a:off x="7591238" y="4224965"/>
                  <a:ext cx="18942" cy="15058"/>
                </a:xfrm>
                <a:custGeom>
                  <a:rect b="b" l="l" r="r" t="t"/>
                  <a:pathLst>
                    <a:path extrusionOk="0" h="411" w="517">
                      <a:moveTo>
                        <a:pt x="273" y="1"/>
                      </a:moveTo>
                      <a:cubicBezTo>
                        <a:pt x="0" y="1"/>
                        <a:pt x="12" y="411"/>
                        <a:pt x="276" y="411"/>
                      </a:cubicBezTo>
                      <a:cubicBezTo>
                        <a:pt x="288" y="411"/>
                        <a:pt x="300" y="410"/>
                        <a:pt x="313" y="408"/>
                      </a:cubicBezTo>
                      <a:cubicBezTo>
                        <a:pt x="414" y="408"/>
                        <a:pt x="516" y="306"/>
                        <a:pt x="496" y="205"/>
                      </a:cubicBezTo>
                      <a:cubicBezTo>
                        <a:pt x="496" y="83"/>
                        <a:pt x="394" y="1"/>
                        <a:pt x="292" y="1"/>
                      </a:cubicBezTo>
                      <a:cubicBezTo>
                        <a:pt x="286" y="1"/>
                        <a:pt x="279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4"/>
                <p:cNvSpPr/>
                <p:nvPr/>
              </p:nvSpPr>
              <p:spPr>
                <a:xfrm flipH="1" rot="10800000">
                  <a:off x="7209768" y="4229325"/>
                  <a:ext cx="11980" cy="10808"/>
                </a:xfrm>
                <a:custGeom>
                  <a:rect b="b" l="l" r="r" t="t"/>
                  <a:pathLst>
                    <a:path extrusionOk="0" h="295" w="327">
                      <a:moveTo>
                        <a:pt x="189" y="1"/>
                      </a:moveTo>
                      <a:cubicBezTo>
                        <a:pt x="181" y="1"/>
                        <a:pt x="172" y="2"/>
                        <a:pt x="164" y="4"/>
                      </a:cubicBezTo>
                      <a:cubicBezTo>
                        <a:pt x="62" y="4"/>
                        <a:pt x="1" y="65"/>
                        <a:pt x="1" y="167"/>
                      </a:cubicBezTo>
                      <a:cubicBezTo>
                        <a:pt x="20" y="253"/>
                        <a:pt x="89" y="295"/>
                        <a:pt x="159" y="295"/>
                      </a:cubicBezTo>
                      <a:cubicBezTo>
                        <a:pt x="237" y="295"/>
                        <a:pt x="316" y="243"/>
                        <a:pt x="327" y="147"/>
                      </a:cubicBezTo>
                      <a:cubicBezTo>
                        <a:pt x="327" y="74"/>
                        <a:pt x="261" y="1"/>
                        <a:pt x="1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4"/>
                <p:cNvSpPr/>
                <p:nvPr/>
              </p:nvSpPr>
              <p:spPr>
                <a:xfrm flipH="1" rot="10800000">
                  <a:off x="9102864" y="4211592"/>
                  <a:ext cx="36381" cy="31288"/>
                </a:xfrm>
                <a:custGeom>
                  <a:rect b="b" l="l" r="r" t="t"/>
                  <a:pathLst>
                    <a:path extrusionOk="0" h="854" w="993">
                      <a:moveTo>
                        <a:pt x="553" y="1"/>
                      </a:moveTo>
                      <a:cubicBezTo>
                        <a:pt x="442" y="1"/>
                        <a:pt x="329" y="44"/>
                        <a:pt x="239" y="140"/>
                      </a:cubicBezTo>
                      <a:cubicBezTo>
                        <a:pt x="0" y="419"/>
                        <a:pt x="190" y="853"/>
                        <a:pt x="560" y="853"/>
                      </a:cubicBezTo>
                      <a:cubicBezTo>
                        <a:pt x="568" y="853"/>
                        <a:pt x="577" y="853"/>
                        <a:pt x="585" y="852"/>
                      </a:cubicBezTo>
                      <a:cubicBezTo>
                        <a:pt x="809" y="832"/>
                        <a:pt x="992" y="649"/>
                        <a:pt x="992" y="405"/>
                      </a:cubicBezTo>
                      <a:cubicBezTo>
                        <a:pt x="979" y="163"/>
                        <a:pt x="770" y="1"/>
                        <a:pt x="5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4"/>
                <p:cNvSpPr/>
                <p:nvPr/>
              </p:nvSpPr>
              <p:spPr>
                <a:xfrm flipH="1" rot="10800000">
                  <a:off x="8073094" y="4228775"/>
                  <a:ext cx="22422" cy="18429"/>
                </a:xfrm>
                <a:custGeom>
                  <a:rect b="b" l="l" r="r" t="t"/>
                  <a:pathLst>
                    <a:path extrusionOk="0" h="503" w="612">
                      <a:moveTo>
                        <a:pt x="343" y="0"/>
                      </a:moveTo>
                      <a:cubicBezTo>
                        <a:pt x="279" y="0"/>
                        <a:pt x="215" y="23"/>
                        <a:pt x="163" y="75"/>
                      </a:cubicBezTo>
                      <a:cubicBezTo>
                        <a:pt x="1" y="238"/>
                        <a:pt x="123" y="502"/>
                        <a:pt x="347" y="502"/>
                      </a:cubicBezTo>
                      <a:cubicBezTo>
                        <a:pt x="489" y="502"/>
                        <a:pt x="611" y="401"/>
                        <a:pt x="611" y="258"/>
                      </a:cubicBezTo>
                      <a:cubicBezTo>
                        <a:pt x="611" y="106"/>
                        <a:pt x="479" y="0"/>
                        <a:pt x="3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4"/>
                <p:cNvSpPr/>
                <p:nvPr/>
              </p:nvSpPr>
              <p:spPr>
                <a:xfrm flipH="1" rot="10800000">
                  <a:off x="6822436" y="4241452"/>
                  <a:ext cx="10149" cy="6155"/>
                </a:xfrm>
                <a:custGeom>
                  <a:rect b="b" l="l" r="r" t="t"/>
                  <a:pathLst>
                    <a:path extrusionOk="0" h="168" w="277">
                      <a:moveTo>
                        <a:pt x="178" y="1"/>
                      </a:moveTo>
                      <a:cubicBezTo>
                        <a:pt x="170" y="1"/>
                        <a:pt x="163" y="2"/>
                        <a:pt x="154" y="5"/>
                      </a:cubicBezTo>
                      <a:cubicBezTo>
                        <a:pt x="0" y="5"/>
                        <a:pt x="149" y="168"/>
                        <a:pt x="231" y="168"/>
                      </a:cubicBezTo>
                      <a:cubicBezTo>
                        <a:pt x="257" y="168"/>
                        <a:pt x="277" y="151"/>
                        <a:pt x="277" y="106"/>
                      </a:cubicBezTo>
                      <a:cubicBezTo>
                        <a:pt x="259" y="54"/>
                        <a:pt x="226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4"/>
                <p:cNvSpPr/>
                <p:nvPr/>
              </p:nvSpPr>
              <p:spPr>
                <a:xfrm flipH="1" rot="10800000">
                  <a:off x="8835007" y="4225038"/>
                  <a:ext cx="31362" cy="27148"/>
                </a:xfrm>
                <a:custGeom>
                  <a:rect b="b" l="l" r="r" t="t"/>
                  <a:pathLst>
                    <a:path extrusionOk="0" h="741" w="856">
                      <a:moveTo>
                        <a:pt x="468" y="1"/>
                      </a:moveTo>
                      <a:cubicBezTo>
                        <a:pt x="374" y="1"/>
                        <a:pt x="279" y="35"/>
                        <a:pt x="204" y="109"/>
                      </a:cubicBezTo>
                      <a:cubicBezTo>
                        <a:pt x="1" y="354"/>
                        <a:pt x="164" y="740"/>
                        <a:pt x="510" y="740"/>
                      </a:cubicBezTo>
                      <a:cubicBezTo>
                        <a:pt x="693" y="720"/>
                        <a:pt x="856" y="557"/>
                        <a:pt x="856" y="354"/>
                      </a:cubicBezTo>
                      <a:cubicBezTo>
                        <a:pt x="842" y="136"/>
                        <a:pt x="657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4"/>
                <p:cNvSpPr/>
                <p:nvPr/>
              </p:nvSpPr>
              <p:spPr>
                <a:xfrm flipH="1" rot="10800000">
                  <a:off x="9179656" y="4223536"/>
                  <a:ext cx="39349" cy="33230"/>
                </a:xfrm>
                <a:custGeom>
                  <a:rect b="b" l="l" r="r" t="t"/>
                  <a:pathLst>
                    <a:path extrusionOk="0" h="907" w="1074">
                      <a:moveTo>
                        <a:pt x="605" y="1"/>
                      </a:moveTo>
                      <a:cubicBezTo>
                        <a:pt x="489" y="1"/>
                        <a:pt x="371" y="48"/>
                        <a:pt x="280" y="153"/>
                      </a:cubicBezTo>
                      <a:cubicBezTo>
                        <a:pt x="1" y="432"/>
                        <a:pt x="210" y="906"/>
                        <a:pt x="601" y="906"/>
                      </a:cubicBezTo>
                      <a:cubicBezTo>
                        <a:pt x="609" y="906"/>
                        <a:pt x="618" y="906"/>
                        <a:pt x="626" y="906"/>
                      </a:cubicBezTo>
                      <a:cubicBezTo>
                        <a:pt x="870" y="885"/>
                        <a:pt x="1073" y="682"/>
                        <a:pt x="1053" y="438"/>
                      </a:cubicBezTo>
                      <a:cubicBezTo>
                        <a:pt x="1040" y="171"/>
                        <a:pt x="825" y="1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4"/>
                <p:cNvSpPr/>
                <p:nvPr/>
              </p:nvSpPr>
              <p:spPr>
                <a:xfrm flipH="1" rot="10800000">
                  <a:off x="8171502" y="4240426"/>
                  <a:ext cx="19418" cy="18502"/>
                </a:xfrm>
                <a:custGeom>
                  <a:rect b="b" l="l" r="r" t="t"/>
                  <a:pathLst>
                    <a:path extrusionOk="0" h="505" w="530">
                      <a:moveTo>
                        <a:pt x="267" y="0"/>
                      </a:moveTo>
                      <a:cubicBezTo>
                        <a:pt x="134" y="0"/>
                        <a:pt x="1" y="92"/>
                        <a:pt x="1" y="273"/>
                      </a:cubicBezTo>
                      <a:cubicBezTo>
                        <a:pt x="20" y="428"/>
                        <a:pt x="141" y="505"/>
                        <a:pt x="263" y="505"/>
                      </a:cubicBezTo>
                      <a:cubicBezTo>
                        <a:pt x="396" y="505"/>
                        <a:pt x="530" y="413"/>
                        <a:pt x="530" y="232"/>
                      </a:cubicBezTo>
                      <a:cubicBezTo>
                        <a:pt x="510" y="77"/>
                        <a:pt x="389" y="0"/>
                        <a:pt x="2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4"/>
                <p:cNvSpPr/>
                <p:nvPr/>
              </p:nvSpPr>
              <p:spPr>
                <a:xfrm flipH="1" rot="10800000">
                  <a:off x="9476384" y="4219103"/>
                  <a:ext cx="48288" cy="41400"/>
                </a:xfrm>
                <a:custGeom>
                  <a:rect b="b" l="l" r="r" t="t"/>
                  <a:pathLst>
                    <a:path extrusionOk="0" h="1130" w="1318">
                      <a:moveTo>
                        <a:pt x="576" y="1"/>
                      </a:moveTo>
                      <a:cubicBezTo>
                        <a:pt x="281" y="1"/>
                        <a:pt x="1" y="242"/>
                        <a:pt x="15" y="581"/>
                      </a:cubicBezTo>
                      <a:cubicBezTo>
                        <a:pt x="35" y="886"/>
                        <a:pt x="300" y="1130"/>
                        <a:pt x="605" y="1130"/>
                      </a:cubicBezTo>
                      <a:cubicBezTo>
                        <a:pt x="1094" y="1089"/>
                        <a:pt x="1317" y="479"/>
                        <a:pt x="951" y="153"/>
                      </a:cubicBezTo>
                      <a:cubicBezTo>
                        <a:pt x="839" y="47"/>
                        <a:pt x="706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4"/>
                <p:cNvSpPr/>
                <p:nvPr/>
              </p:nvSpPr>
              <p:spPr>
                <a:xfrm flipH="1" rot="10800000">
                  <a:off x="7687667" y="4245921"/>
                  <a:ext cx="16450" cy="15681"/>
                </a:xfrm>
                <a:custGeom>
                  <a:rect b="b" l="l" r="r" t="t"/>
                  <a:pathLst>
                    <a:path extrusionOk="0" h="428" w="449">
                      <a:moveTo>
                        <a:pt x="224" y="0"/>
                      </a:moveTo>
                      <a:cubicBezTo>
                        <a:pt x="102" y="0"/>
                        <a:pt x="0" y="102"/>
                        <a:pt x="21" y="224"/>
                      </a:cubicBezTo>
                      <a:cubicBezTo>
                        <a:pt x="21" y="361"/>
                        <a:pt x="120" y="428"/>
                        <a:pt x="223" y="428"/>
                      </a:cubicBezTo>
                      <a:cubicBezTo>
                        <a:pt x="333" y="428"/>
                        <a:pt x="448" y="351"/>
                        <a:pt x="448" y="204"/>
                      </a:cubicBezTo>
                      <a:cubicBezTo>
                        <a:pt x="428" y="81"/>
                        <a:pt x="326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4"/>
                <p:cNvSpPr/>
                <p:nvPr/>
              </p:nvSpPr>
              <p:spPr>
                <a:xfrm flipH="1" rot="10800000">
                  <a:off x="9254214" y="4226504"/>
                  <a:ext cx="41584" cy="35245"/>
                </a:xfrm>
                <a:custGeom>
                  <a:rect b="b" l="l" r="r" t="t"/>
                  <a:pathLst>
                    <a:path extrusionOk="0" h="962" w="1135">
                      <a:moveTo>
                        <a:pt x="634" y="1"/>
                      </a:moveTo>
                      <a:cubicBezTo>
                        <a:pt x="508" y="1"/>
                        <a:pt x="380" y="52"/>
                        <a:pt x="280" y="167"/>
                      </a:cubicBezTo>
                      <a:cubicBezTo>
                        <a:pt x="0" y="466"/>
                        <a:pt x="230" y="961"/>
                        <a:pt x="642" y="961"/>
                      </a:cubicBezTo>
                      <a:cubicBezTo>
                        <a:pt x="650" y="961"/>
                        <a:pt x="658" y="961"/>
                        <a:pt x="666" y="960"/>
                      </a:cubicBezTo>
                      <a:cubicBezTo>
                        <a:pt x="931" y="940"/>
                        <a:pt x="1134" y="716"/>
                        <a:pt x="1114" y="452"/>
                      </a:cubicBezTo>
                      <a:cubicBezTo>
                        <a:pt x="1088" y="175"/>
                        <a:pt x="865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4"/>
                <p:cNvSpPr/>
                <p:nvPr/>
              </p:nvSpPr>
              <p:spPr>
                <a:xfrm flipH="1" rot="10800000">
                  <a:off x="7300959" y="4250355"/>
                  <a:ext cx="16963" cy="12750"/>
                </a:xfrm>
                <a:custGeom>
                  <a:rect b="b" l="l" r="r" t="t"/>
                  <a:pathLst>
                    <a:path extrusionOk="0" h="348" w="463">
                      <a:moveTo>
                        <a:pt x="218" y="0"/>
                      </a:moveTo>
                      <a:cubicBezTo>
                        <a:pt x="1" y="20"/>
                        <a:pt x="14" y="347"/>
                        <a:pt x="220" y="347"/>
                      </a:cubicBezTo>
                      <a:cubicBezTo>
                        <a:pt x="226" y="347"/>
                        <a:pt x="232" y="347"/>
                        <a:pt x="239" y="346"/>
                      </a:cubicBezTo>
                      <a:cubicBezTo>
                        <a:pt x="463" y="346"/>
                        <a:pt x="463" y="0"/>
                        <a:pt x="2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4"/>
                <p:cNvSpPr/>
                <p:nvPr/>
              </p:nvSpPr>
              <p:spPr>
                <a:xfrm flipH="1" rot="10800000">
                  <a:off x="8739603" y="4237715"/>
                  <a:ext cx="30592" cy="26159"/>
                </a:xfrm>
                <a:custGeom>
                  <a:rect b="b" l="l" r="r" t="t"/>
                  <a:pathLst>
                    <a:path extrusionOk="0" h="714" w="835">
                      <a:moveTo>
                        <a:pt x="480" y="0"/>
                      </a:moveTo>
                      <a:cubicBezTo>
                        <a:pt x="388" y="0"/>
                        <a:pt x="295" y="38"/>
                        <a:pt x="224" y="123"/>
                      </a:cubicBezTo>
                      <a:cubicBezTo>
                        <a:pt x="0" y="347"/>
                        <a:pt x="183" y="713"/>
                        <a:pt x="509" y="713"/>
                      </a:cubicBezTo>
                      <a:cubicBezTo>
                        <a:pt x="692" y="693"/>
                        <a:pt x="835" y="530"/>
                        <a:pt x="835" y="347"/>
                      </a:cubicBezTo>
                      <a:cubicBezTo>
                        <a:pt x="821" y="135"/>
                        <a:pt x="652" y="0"/>
                        <a:pt x="4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4"/>
                <p:cNvSpPr/>
                <p:nvPr/>
              </p:nvSpPr>
              <p:spPr>
                <a:xfrm flipH="1" rot="10800000">
                  <a:off x="6917547" y="4256363"/>
                  <a:ext cx="9709" cy="9855"/>
                </a:xfrm>
                <a:custGeom>
                  <a:rect b="b" l="l" r="r" t="t"/>
                  <a:pathLst>
                    <a:path extrusionOk="0" h="269" w="265">
                      <a:moveTo>
                        <a:pt x="146" y="0"/>
                      </a:moveTo>
                      <a:cubicBezTo>
                        <a:pt x="138" y="0"/>
                        <a:pt x="130" y="1"/>
                        <a:pt x="122" y="4"/>
                      </a:cubicBezTo>
                      <a:cubicBezTo>
                        <a:pt x="41" y="4"/>
                        <a:pt x="0" y="65"/>
                        <a:pt x="0" y="126"/>
                      </a:cubicBezTo>
                      <a:cubicBezTo>
                        <a:pt x="0" y="207"/>
                        <a:pt x="61" y="268"/>
                        <a:pt x="143" y="268"/>
                      </a:cubicBezTo>
                      <a:cubicBezTo>
                        <a:pt x="204" y="248"/>
                        <a:pt x="265" y="187"/>
                        <a:pt x="265" y="126"/>
                      </a:cubicBezTo>
                      <a:cubicBezTo>
                        <a:pt x="247" y="55"/>
                        <a:pt x="19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4"/>
                <p:cNvSpPr/>
                <p:nvPr/>
              </p:nvSpPr>
              <p:spPr>
                <a:xfrm flipH="1" rot="10800000">
                  <a:off x="9010428" y="4236945"/>
                  <a:ext cx="35612" cy="30006"/>
                </a:xfrm>
                <a:custGeom>
                  <a:rect b="b" l="l" r="r" t="t"/>
                  <a:pathLst>
                    <a:path extrusionOk="0" h="819" w="972">
                      <a:moveTo>
                        <a:pt x="565" y="1"/>
                      </a:moveTo>
                      <a:cubicBezTo>
                        <a:pt x="456" y="1"/>
                        <a:pt x="345" y="46"/>
                        <a:pt x="259" y="146"/>
                      </a:cubicBezTo>
                      <a:cubicBezTo>
                        <a:pt x="1" y="404"/>
                        <a:pt x="189" y="818"/>
                        <a:pt x="539" y="818"/>
                      </a:cubicBezTo>
                      <a:cubicBezTo>
                        <a:pt x="548" y="818"/>
                        <a:pt x="556" y="818"/>
                        <a:pt x="565" y="818"/>
                      </a:cubicBezTo>
                      <a:cubicBezTo>
                        <a:pt x="788" y="818"/>
                        <a:pt x="972" y="614"/>
                        <a:pt x="972" y="390"/>
                      </a:cubicBezTo>
                      <a:cubicBezTo>
                        <a:pt x="958" y="153"/>
                        <a:pt x="76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4"/>
                <p:cNvSpPr/>
                <p:nvPr/>
              </p:nvSpPr>
              <p:spPr>
                <a:xfrm flipH="1" rot="10800000">
                  <a:off x="8265771" y="4248816"/>
                  <a:ext cx="21689" cy="21030"/>
                </a:xfrm>
                <a:custGeom>
                  <a:rect b="b" l="l" r="r" t="t"/>
                  <a:pathLst>
                    <a:path extrusionOk="0" h="574" w="592">
                      <a:moveTo>
                        <a:pt x="314" y="0"/>
                      </a:moveTo>
                      <a:cubicBezTo>
                        <a:pt x="159" y="0"/>
                        <a:pt x="0" y="113"/>
                        <a:pt x="32" y="327"/>
                      </a:cubicBezTo>
                      <a:cubicBezTo>
                        <a:pt x="52" y="492"/>
                        <a:pt x="178" y="574"/>
                        <a:pt x="305" y="574"/>
                      </a:cubicBezTo>
                      <a:cubicBezTo>
                        <a:pt x="443" y="574"/>
                        <a:pt x="582" y="477"/>
                        <a:pt x="582" y="286"/>
                      </a:cubicBezTo>
                      <a:cubicBezTo>
                        <a:pt x="591" y="93"/>
                        <a:pt x="454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4"/>
                <p:cNvSpPr/>
                <p:nvPr/>
              </p:nvSpPr>
              <p:spPr>
                <a:xfrm flipH="1" rot="10800000">
                  <a:off x="6241366" y="4268857"/>
                  <a:ext cx="3737" cy="3187"/>
                </a:xfrm>
                <a:custGeom>
                  <a:rect b="b" l="l" r="r" t="t"/>
                  <a:pathLst>
                    <a:path extrusionOk="0" h="87" w="102">
                      <a:moveTo>
                        <a:pt x="61" y="0"/>
                      </a:moveTo>
                      <a:cubicBezTo>
                        <a:pt x="20" y="0"/>
                        <a:pt x="0" y="21"/>
                        <a:pt x="20" y="41"/>
                      </a:cubicBezTo>
                      <a:cubicBezTo>
                        <a:pt x="10" y="71"/>
                        <a:pt x="31" y="87"/>
                        <a:pt x="54" y="87"/>
                      </a:cubicBezTo>
                      <a:cubicBezTo>
                        <a:pt x="76" y="87"/>
                        <a:pt x="102" y="71"/>
                        <a:pt x="102" y="41"/>
                      </a:cubicBezTo>
                      <a:cubicBezTo>
                        <a:pt x="102" y="21"/>
                        <a:pt x="8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4"/>
                <p:cNvSpPr/>
                <p:nvPr/>
              </p:nvSpPr>
              <p:spPr>
                <a:xfrm flipH="1" rot="10800000">
                  <a:off x="8645115" y="424738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440" y="1"/>
                      </a:moveTo>
                      <a:cubicBezTo>
                        <a:pt x="354" y="1"/>
                        <a:pt x="267" y="34"/>
                        <a:pt x="199" y="110"/>
                      </a:cubicBezTo>
                      <a:cubicBezTo>
                        <a:pt x="0" y="328"/>
                        <a:pt x="149" y="680"/>
                        <a:pt x="439" y="680"/>
                      </a:cubicBezTo>
                      <a:cubicBezTo>
                        <a:pt x="447" y="680"/>
                        <a:pt x="455" y="680"/>
                        <a:pt x="463" y="680"/>
                      </a:cubicBezTo>
                      <a:cubicBezTo>
                        <a:pt x="646" y="680"/>
                        <a:pt x="789" y="517"/>
                        <a:pt x="789" y="334"/>
                      </a:cubicBezTo>
                      <a:cubicBezTo>
                        <a:pt x="775" y="131"/>
                        <a:pt x="610" y="1"/>
                        <a:pt x="4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4"/>
                <p:cNvSpPr/>
                <p:nvPr/>
              </p:nvSpPr>
              <p:spPr>
                <a:xfrm flipH="1" rot="10800000">
                  <a:off x="6337539" y="4269040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2"/>
                      </a:cubicBezTo>
                      <a:cubicBezTo>
                        <a:pt x="0" y="102"/>
                        <a:pt x="20" y="123"/>
                        <a:pt x="61" y="123"/>
                      </a:cubicBezTo>
                      <a:cubicBezTo>
                        <a:pt x="102" y="123"/>
                        <a:pt x="122" y="102"/>
                        <a:pt x="122" y="62"/>
                      </a:cubicBezTo>
                      <a:cubicBezTo>
                        <a:pt x="122" y="21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4"/>
                <p:cNvSpPr/>
                <p:nvPr/>
              </p:nvSpPr>
              <p:spPr>
                <a:xfrm flipH="1" rot="10800000">
                  <a:off x="8358830" y="4253359"/>
                  <a:ext cx="25170" cy="21689"/>
                </a:xfrm>
                <a:custGeom>
                  <a:rect b="b" l="l" r="r" t="t"/>
                  <a:pathLst>
                    <a:path extrusionOk="0" h="592" w="687">
                      <a:moveTo>
                        <a:pt x="386" y="1"/>
                      </a:moveTo>
                      <a:cubicBezTo>
                        <a:pt x="311" y="1"/>
                        <a:pt x="235" y="32"/>
                        <a:pt x="178" y="103"/>
                      </a:cubicBezTo>
                      <a:cubicBezTo>
                        <a:pt x="1" y="280"/>
                        <a:pt x="129" y="592"/>
                        <a:pt x="379" y="592"/>
                      </a:cubicBezTo>
                      <a:cubicBezTo>
                        <a:pt x="386" y="592"/>
                        <a:pt x="394" y="591"/>
                        <a:pt x="402" y="591"/>
                      </a:cubicBezTo>
                      <a:cubicBezTo>
                        <a:pt x="565" y="591"/>
                        <a:pt x="687" y="448"/>
                        <a:pt x="687" y="286"/>
                      </a:cubicBezTo>
                      <a:cubicBezTo>
                        <a:pt x="674" y="113"/>
                        <a:pt x="530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4"/>
                <p:cNvSpPr/>
                <p:nvPr/>
              </p:nvSpPr>
              <p:spPr>
                <a:xfrm flipH="1" rot="10800000">
                  <a:off x="6145925" y="4272777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1" y="0"/>
                        <a:pt x="0" y="21"/>
                        <a:pt x="21" y="41"/>
                      </a:cubicBezTo>
                      <a:cubicBezTo>
                        <a:pt x="0" y="61"/>
                        <a:pt x="21" y="82"/>
                        <a:pt x="41" y="82"/>
                      </a:cubicBezTo>
                      <a:cubicBezTo>
                        <a:pt x="62" y="61"/>
                        <a:pt x="82" y="61"/>
                        <a:pt x="82" y="41"/>
                      </a:cubicBezTo>
                      <a:cubicBezTo>
                        <a:pt x="8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4"/>
                <p:cNvSpPr/>
                <p:nvPr/>
              </p:nvSpPr>
              <p:spPr>
                <a:xfrm flipH="1" rot="10800000">
                  <a:off x="8549491" y="4252626"/>
                  <a:ext cx="28357" cy="24217"/>
                </a:xfrm>
                <a:custGeom>
                  <a:rect b="b" l="l" r="r" t="t"/>
                  <a:pathLst>
                    <a:path extrusionOk="0" h="661" w="774">
                      <a:moveTo>
                        <a:pt x="428" y="1"/>
                      </a:moveTo>
                      <a:cubicBezTo>
                        <a:pt x="341" y="1"/>
                        <a:pt x="253" y="34"/>
                        <a:pt x="184" y="111"/>
                      </a:cubicBezTo>
                      <a:cubicBezTo>
                        <a:pt x="0" y="314"/>
                        <a:pt x="163" y="660"/>
                        <a:pt x="448" y="660"/>
                      </a:cubicBezTo>
                      <a:cubicBezTo>
                        <a:pt x="631" y="640"/>
                        <a:pt x="774" y="497"/>
                        <a:pt x="753" y="314"/>
                      </a:cubicBezTo>
                      <a:cubicBezTo>
                        <a:pt x="753" y="127"/>
                        <a:pt x="594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4"/>
                <p:cNvSpPr/>
                <p:nvPr/>
              </p:nvSpPr>
              <p:spPr>
                <a:xfrm flipH="1" rot="10800000">
                  <a:off x="8454234" y="4254824"/>
                  <a:ext cx="26709" cy="23155"/>
                </a:xfrm>
                <a:custGeom>
                  <a:rect b="b" l="l" r="r" t="t"/>
                  <a:pathLst>
                    <a:path extrusionOk="0" h="632" w="729">
                      <a:moveTo>
                        <a:pt x="404" y="0"/>
                      </a:moveTo>
                      <a:cubicBezTo>
                        <a:pt x="323" y="0"/>
                        <a:pt x="241" y="32"/>
                        <a:pt x="179" y="101"/>
                      </a:cubicBezTo>
                      <a:cubicBezTo>
                        <a:pt x="1" y="299"/>
                        <a:pt x="130" y="631"/>
                        <a:pt x="399" y="631"/>
                      </a:cubicBezTo>
                      <a:cubicBezTo>
                        <a:pt x="407" y="631"/>
                        <a:pt x="415" y="631"/>
                        <a:pt x="423" y="630"/>
                      </a:cubicBezTo>
                      <a:cubicBezTo>
                        <a:pt x="586" y="610"/>
                        <a:pt x="728" y="467"/>
                        <a:pt x="728" y="305"/>
                      </a:cubicBezTo>
                      <a:cubicBezTo>
                        <a:pt x="715" y="117"/>
                        <a:pt x="560" y="0"/>
                        <a:pt x="4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4"/>
                <p:cNvSpPr/>
                <p:nvPr/>
              </p:nvSpPr>
              <p:spPr>
                <a:xfrm flipH="1" rot="10800000">
                  <a:off x="6432943" y="4273510"/>
                  <a:ext cx="6009" cy="5239"/>
                </a:xfrm>
                <a:custGeom>
                  <a:rect b="b" l="l" r="r" t="t"/>
                  <a:pathLst>
                    <a:path extrusionOk="0" h="143" w="164">
                      <a:moveTo>
                        <a:pt x="82" y="0"/>
                      </a:moveTo>
                      <a:cubicBezTo>
                        <a:pt x="41" y="0"/>
                        <a:pt x="1" y="41"/>
                        <a:pt x="1" y="81"/>
                      </a:cubicBezTo>
                      <a:cubicBezTo>
                        <a:pt x="1" y="122"/>
                        <a:pt x="41" y="142"/>
                        <a:pt x="82" y="142"/>
                      </a:cubicBezTo>
                      <a:cubicBezTo>
                        <a:pt x="123" y="142"/>
                        <a:pt x="164" y="102"/>
                        <a:pt x="164" y="61"/>
                      </a:cubicBezTo>
                      <a:cubicBezTo>
                        <a:pt x="143" y="20"/>
                        <a:pt x="12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4"/>
                <p:cNvSpPr/>
                <p:nvPr/>
              </p:nvSpPr>
              <p:spPr>
                <a:xfrm flipH="1" rot="10800000">
                  <a:off x="9555960" y="4238044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5" y="0"/>
                      </a:moveTo>
                      <a:cubicBezTo>
                        <a:pt x="587" y="0"/>
                        <a:pt x="578" y="1"/>
                        <a:pt x="570" y="1"/>
                      </a:cubicBezTo>
                      <a:cubicBezTo>
                        <a:pt x="265" y="21"/>
                        <a:pt x="0" y="286"/>
                        <a:pt x="20" y="611"/>
                      </a:cubicBezTo>
                      <a:cubicBezTo>
                        <a:pt x="34" y="957"/>
                        <a:pt x="316" y="1172"/>
                        <a:pt x="607" y="1172"/>
                      </a:cubicBezTo>
                      <a:cubicBezTo>
                        <a:pt x="761" y="1172"/>
                        <a:pt x="918" y="1112"/>
                        <a:pt x="1038" y="978"/>
                      </a:cubicBezTo>
                      <a:cubicBezTo>
                        <a:pt x="1378" y="597"/>
                        <a:pt x="1108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4"/>
                <p:cNvSpPr/>
                <p:nvPr/>
              </p:nvSpPr>
              <p:spPr>
                <a:xfrm flipH="1" rot="10800000">
                  <a:off x="7779371" y="4264570"/>
                  <a:ext cx="19418" cy="16817"/>
                </a:xfrm>
                <a:custGeom>
                  <a:rect b="b" l="l" r="r" t="t"/>
                  <a:pathLst>
                    <a:path extrusionOk="0" h="459" w="530">
                      <a:moveTo>
                        <a:pt x="298" y="0"/>
                      </a:moveTo>
                      <a:cubicBezTo>
                        <a:pt x="235" y="0"/>
                        <a:pt x="172" y="23"/>
                        <a:pt x="122" y="72"/>
                      </a:cubicBezTo>
                      <a:cubicBezTo>
                        <a:pt x="0" y="214"/>
                        <a:pt x="102" y="459"/>
                        <a:pt x="306" y="459"/>
                      </a:cubicBezTo>
                      <a:cubicBezTo>
                        <a:pt x="428" y="438"/>
                        <a:pt x="529" y="337"/>
                        <a:pt x="529" y="214"/>
                      </a:cubicBezTo>
                      <a:cubicBezTo>
                        <a:pt x="529" y="81"/>
                        <a:pt x="416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4"/>
                <p:cNvSpPr/>
                <p:nvPr/>
              </p:nvSpPr>
              <p:spPr>
                <a:xfrm flipH="1" rot="10800000">
                  <a:off x="6050484" y="4281716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1"/>
                        <a:pt x="21" y="21"/>
                      </a:cubicBezTo>
                      <a:cubicBezTo>
                        <a:pt x="1" y="21"/>
                        <a:pt x="21" y="42"/>
                        <a:pt x="42" y="42"/>
                      </a:cubicBezTo>
                      <a:cubicBezTo>
                        <a:pt x="42" y="42"/>
                        <a:pt x="42" y="21"/>
                        <a:pt x="42" y="21"/>
                      </a:cubicBezTo>
                      <a:cubicBezTo>
                        <a:pt x="42" y="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4"/>
                <p:cNvSpPr/>
                <p:nvPr/>
              </p:nvSpPr>
              <p:spPr>
                <a:xfrm flipH="1" rot="10800000">
                  <a:off x="9088722" y="4253359"/>
                  <a:ext cx="37847" cy="32131"/>
                </a:xfrm>
                <a:custGeom>
                  <a:rect b="b" l="l" r="r" t="t"/>
                  <a:pathLst>
                    <a:path extrusionOk="0" h="877" w="1033">
                      <a:moveTo>
                        <a:pt x="564" y="1"/>
                      </a:moveTo>
                      <a:cubicBezTo>
                        <a:pt x="1" y="21"/>
                        <a:pt x="34" y="876"/>
                        <a:pt x="585" y="876"/>
                      </a:cubicBezTo>
                      <a:cubicBezTo>
                        <a:pt x="592" y="876"/>
                        <a:pt x="598" y="876"/>
                        <a:pt x="605" y="876"/>
                      </a:cubicBezTo>
                      <a:cubicBezTo>
                        <a:pt x="849" y="856"/>
                        <a:pt x="1032" y="652"/>
                        <a:pt x="1032" y="428"/>
                      </a:cubicBezTo>
                      <a:cubicBezTo>
                        <a:pt x="1012" y="184"/>
                        <a:pt x="808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4"/>
                <p:cNvSpPr/>
                <p:nvPr/>
              </p:nvSpPr>
              <p:spPr>
                <a:xfrm flipH="1" rot="10800000">
                  <a:off x="7393945" y="4271897"/>
                  <a:ext cx="16194" cy="13702"/>
                </a:xfrm>
                <a:custGeom>
                  <a:rect b="b" l="l" r="r" t="t"/>
                  <a:pathLst>
                    <a:path extrusionOk="0" h="374" w="442">
                      <a:moveTo>
                        <a:pt x="275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61" y="4"/>
                        <a:pt x="0" y="207"/>
                        <a:pt x="122" y="329"/>
                      </a:cubicBezTo>
                      <a:cubicBezTo>
                        <a:pt x="158" y="360"/>
                        <a:pt x="202" y="374"/>
                        <a:pt x="245" y="374"/>
                      </a:cubicBezTo>
                      <a:cubicBezTo>
                        <a:pt x="345" y="374"/>
                        <a:pt x="442" y="295"/>
                        <a:pt x="427" y="167"/>
                      </a:cubicBezTo>
                      <a:cubicBezTo>
                        <a:pt x="427" y="76"/>
                        <a:pt x="362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4"/>
                <p:cNvSpPr/>
                <p:nvPr/>
              </p:nvSpPr>
              <p:spPr>
                <a:xfrm flipH="1" rot="10800000">
                  <a:off x="7009251" y="4276477"/>
                  <a:ext cx="11944" cy="10478"/>
                </a:xfrm>
                <a:custGeom>
                  <a:rect b="b" l="l" r="r" t="t"/>
                  <a:pathLst>
                    <a:path extrusionOk="0" h="286" w="326">
                      <a:moveTo>
                        <a:pt x="183" y="0"/>
                      </a:moveTo>
                      <a:cubicBezTo>
                        <a:pt x="0" y="0"/>
                        <a:pt x="0" y="285"/>
                        <a:pt x="183" y="285"/>
                      </a:cubicBezTo>
                      <a:cubicBezTo>
                        <a:pt x="265" y="285"/>
                        <a:pt x="326" y="224"/>
                        <a:pt x="326" y="143"/>
                      </a:cubicBezTo>
                      <a:cubicBezTo>
                        <a:pt x="326" y="61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14"/>
                <p:cNvSpPr/>
                <p:nvPr/>
              </p:nvSpPr>
              <p:spPr>
                <a:xfrm flipH="1" rot="10800000">
                  <a:off x="6527358" y="4283255"/>
                  <a:ext cx="7767" cy="4653"/>
                </a:xfrm>
                <a:custGeom>
                  <a:rect b="b" l="l" r="r" t="t"/>
                  <a:pathLst>
                    <a:path extrusionOk="0" h="127" w="212">
                      <a:moveTo>
                        <a:pt x="131" y="1"/>
                      </a:moveTo>
                      <a:cubicBezTo>
                        <a:pt x="124" y="1"/>
                        <a:pt x="117" y="2"/>
                        <a:pt x="110" y="6"/>
                      </a:cubicBezTo>
                      <a:cubicBezTo>
                        <a:pt x="0" y="6"/>
                        <a:pt x="119" y="126"/>
                        <a:pt x="180" y="126"/>
                      </a:cubicBezTo>
                      <a:cubicBezTo>
                        <a:pt x="198" y="126"/>
                        <a:pt x="211" y="115"/>
                        <a:pt x="211" y="87"/>
                      </a:cubicBezTo>
                      <a:cubicBezTo>
                        <a:pt x="195" y="37"/>
                        <a:pt x="164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14"/>
                <p:cNvSpPr/>
                <p:nvPr/>
              </p:nvSpPr>
              <p:spPr>
                <a:xfrm flipH="1" rot="10800000">
                  <a:off x="8917039" y="4258598"/>
                  <a:ext cx="34329" cy="29457"/>
                </a:xfrm>
                <a:custGeom>
                  <a:rect b="b" l="l" r="r" t="t"/>
                  <a:pathLst>
                    <a:path extrusionOk="0" h="804" w="937">
                      <a:moveTo>
                        <a:pt x="527" y="1"/>
                      </a:moveTo>
                      <a:cubicBezTo>
                        <a:pt x="424" y="1"/>
                        <a:pt x="321" y="41"/>
                        <a:pt x="244" y="132"/>
                      </a:cubicBezTo>
                      <a:cubicBezTo>
                        <a:pt x="0" y="396"/>
                        <a:pt x="204" y="803"/>
                        <a:pt x="550" y="803"/>
                      </a:cubicBezTo>
                      <a:cubicBezTo>
                        <a:pt x="774" y="783"/>
                        <a:pt x="936" y="600"/>
                        <a:pt x="916" y="376"/>
                      </a:cubicBezTo>
                      <a:cubicBezTo>
                        <a:pt x="916" y="149"/>
                        <a:pt x="723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4" name="Google Shape;5874;p14"/>
                <p:cNvSpPr/>
                <p:nvPr/>
              </p:nvSpPr>
              <p:spPr>
                <a:xfrm flipH="1" rot="10800000">
                  <a:off x="9379734" y="4152129"/>
                  <a:ext cx="95587" cy="140248"/>
                </a:xfrm>
                <a:custGeom>
                  <a:rect b="b" l="l" r="r" t="t"/>
                  <a:pathLst>
                    <a:path extrusionOk="0" h="3828" w="2609">
                      <a:moveTo>
                        <a:pt x="765" y="1"/>
                      </a:moveTo>
                      <a:cubicBezTo>
                        <a:pt x="712" y="1"/>
                        <a:pt x="656" y="9"/>
                        <a:pt x="598" y="26"/>
                      </a:cubicBezTo>
                      <a:cubicBezTo>
                        <a:pt x="1" y="205"/>
                        <a:pt x="124" y="1086"/>
                        <a:pt x="739" y="1086"/>
                      </a:cubicBezTo>
                      <a:cubicBezTo>
                        <a:pt x="753" y="1086"/>
                        <a:pt x="767" y="1085"/>
                        <a:pt x="781" y="1084"/>
                      </a:cubicBezTo>
                      <a:cubicBezTo>
                        <a:pt x="822" y="1084"/>
                        <a:pt x="862" y="1064"/>
                        <a:pt x="903" y="1064"/>
                      </a:cubicBezTo>
                      <a:cubicBezTo>
                        <a:pt x="740" y="1145"/>
                        <a:pt x="618" y="1349"/>
                        <a:pt x="639" y="1552"/>
                      </a:cubicBezTo>
                      <a:cubicBezTo>
                        <a:pt x="639" y="1837"/>
                        <a:pt x="903" y="2061"/>
                        <a:pt x="1188" y="2061"/>
                      </a:cubicBezTo>
                      <a:lnTo>
                        <a:pt x="1269" y="2061"/>
                      </a:lnTo>
                      <a:cubicBezTo>
                        <a:pt x="900" y="2352"/>
                        <a:pt x="1124" y="2940"/>
                        <a:pt x="1570" y="2940"/>
                      </a:cubicBezTo>
                      <a:cubicBezTo>
                        <a:pt x="1592" y="2940"/>
                        <a:pt x="1613" y="2939"/>
                        <a:pt x="1636" y="2936"/>
                      </a:cubicBezTo>
                      <a:cubicBezTo>
                        <a:pt x="1656" y="2946"/>
                        <a:pt x="1671" y="2951"/>
                        <a:pt x="1684" y="2951"/>
                      </a:cubicBezTo>
                      <a:cubicBezTo>
                        <a:pt x="1697" y="2951"/>
                        <a:pt x="1707" y="2946"/>
                        <a:pt x="1717" y="2936"/>
                      </a:cubicBezTo>
                      <a:lnTo>
                        <a:pt x="1717" y="2936"/>
                      </a:lnTo>
                      <a:cubicBezTo>
                        <a:pt x="1453" y="3201"/>
                        <a:pt x="1534" y="3648"/>
                        <a:pt x="1880" y="3791"/>
                      </a:cubicBezTo>
                      <a:cubicBezTo>
                        <a:pt x="1946" y="3816"/>
                        <a:pt x="2011" y="3828"/>
                        <a:pt x="2075" y="3828"/>
                      </a:cubicBezTo>
                      <a:cubicBezTo>
                        <a:pt x="2365" y="3828"/>
                        <a:pt x="2609" y="3582"/>
                        <a:pt x="2592" y="3282"/>
                      </a:cubicBezTo>
                      <a:cubicBezTo>
                        <a:pt x="2572" y="2997"/>
                        <a:pt x="2327" y="2794"/>
                        <a:pt x="2063" y="2794"/>
                      </a:cubicBezTo>
                      <a:lnTo>
                        <a:pt x="1961" y="2794"/>
                      </a:lnTo>
                      <a:cubicBezTo>
                        <a:pt x="2083" y="2692"/>
                        <a:pt x="2144" y="2549"/>
                        <a:pt x="2124" y="2407"/>
                      </a:cubicBezTo>
                      <a:cubicBezTo>
                        <a:pt x="2124" y="2134"/>
                        <a:pt x="1900" y="1917"/>
                        <a:pt x="1631" y="1917"/>
                      </a:cubicBezTo>
                      <a:cubicBezTo>
                        <a:pt x="1619" y="1917"/>
                        <a:pt x="1607" y="1918"/>
                        <a:pt x="1595" y="1919"/>
                      </a:cubicBezTo>
                      <a:lnTo>
                        <a:pt x="1514" y="1919"/>
                      </a:lnTo>
                      <a:cubicBezTo>
                        <a:pt x="1636" y="1796"/>
                        <a:pt x="1697" y="1654"/>
                        <a:pt x="1697" y="1491"/>
                      </a:cubicBezTo>
                      <a:cubicBezTo>
                        <a:pt x="1676" y="1206"/>
                        <a:pt x="1432" y="982"/>
                        <a:pt x="1147" y="982"/>
                      </a:cubicBezTo>
                      <a:cubicBezTo>
                        <a:pt x="1107" y="982"/>
                        <a:pt x="1046" y="1003"/>
                        <a:pt x="1005" y="1003"/>
                      </a:cubicBezTo>
                      <a:cubicBezTo>
                        <a:pt x="1520" y="727"/>
                        <a:pt x="1270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14"/>
                <p:cNvSpPr/>
                <p:nvPr/>
              </p:nvSpPr>
              <p:spPr>
                <a:xfrm flipH="1" rot="10800000">
                  <a:off x="5955813" y="4295126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14"/>
                <p:cNvSpPr/>
                <p:nvPr/>
              </p:nvSpPr>
              <p:spPr>
                <a:xfrm flipH="1" rot="10800000">
                  <a:off x="9164745" y="4261566"/>
                  <a:ext cx="39349" cy="33926"/>
                </a:xfrm>
                <a:custGeom>
                  <a:rect b="b" l="l" r="r" t="t"/>
                  <a:pathLst>
                    <a:path extrusionOk="0" h="926" w="1074">
                      <a:moveTo>
                        <a:pt x="602" y="0"/>
                      </a:moveTo>
                      <a:cubicBezTo>
                        <a:pt x="480" y="0"/>
                        <a:pt x="357" y="48"/>
                        <a:pt x="260" y="152"/>
                      </a:cubicBezTo>
                      <a:cubicBezTo>
                        <a:pt x="0" y="451"/>
                        <a:pt x="210" y="926"/>
                        <a:pt x="601" y="926"/>
                      </a:cubicBezTo>
                      <a:cubicBezTo>
                        <a:pt x="609" y="926"/>
                        <a:pt x="618" y="925"/>
                        <a:pt x="626" y="925"/>
                      </a:cubicBezTo>
                      <a:cubicBezTo>
                        <a:pt x="890" y="925"/>
                        <a:pt x="1073" y="701"/>
                        <a:pt x="1073" y="457"/>
                      </a:cubicBezTo>
                      <a:cubicBezTo>
                        <a:pt x="1060" y="176"/>
                        <a:pt x="835" y="0"/>
                        <a:pt x="6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7" name="Google Shape;5877;p14"/>
                <p:cNvSpPr/>
                <p:nvPr/>
              </p:nvSpPr>
              <p:spPr>
                <a:xfrm flipH="1" rot="10800000">
                  <a:off x="9243809" y="4260833"/>
                  <a:ext cx="42280" cy="36015"/>
                </a:xfrm>
                <a:custGeom>
                  <a:rect b="b" l="l" r="r" t="t"/>
                  <a:pathLst>
                    <a:path extrusionOk="0" h="983" w="1154">
                      <a:moveTo>
                        <a:pt x="498" y="1"/>
                      </a:moveTo>
                      <a:cubicBezTo>
                        <a:pt x="241" y="1"/>
                        <a:pt x="0" y="204"/>
                        <a:pt x="14" y="514"/>
                      </a:cubicBezTo>
                      <a:cubicBezTo>
                        <a:pt x="14" y="779"/>
                        <a:pt x="238" y="982"/>
                        <a:pt x="523" y="982"/>
                      </a:cubicBezTo>
                      <a:cubicBezTo>
                        <a:pt x="950" y="962"/>
                        <a:pt x="1154" y="433"/>
                        <a:pt x="828" y="128"/>
                      </a:cubicBezTo>
                      <a:cubicBezTo>
                        <a:pt x="729" y="41"/>
                        <a:pt x="612" y="1"/>
                        <a:pt x="4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14"/>
                <p:cNvSpPr/>
                <p:nvPr/>
              </p:nvSpPr>
              <p:spPr>
                <a:xfrm flipH="1" rot="10800000">
                  <a:off x="7871808" y="4280617"/>
                  <a:ext cx="22935" cy="19015"/>
                </a:xfrm>
                <a:custGeom>
                  <a:rect b="b" l="l" r="r" t="t"/>
                  <a:pathLst>
                    <a:path extrusionOk="0" h="519" w="626">
                      <a:moveTo>
                        <a:pt x="346" y="0"/>
                      </a:moveTo>
                      <a:cubicBezTo>
                        <a:pt x="123" y="0"/>
                        <a:pt x="1" y="285"/>
                        <a:pt x="184" y="448"/>
                      </a:cubicBezTo>
                      <a:cubicBezTo>
                        <a:pt x="232" y="497"/>
                        <a:pt x="292" y="518"/>
                        <a:pt x="351" y="518"/>
                      </a:cubicBezTo>
                      <a:cubicBezTo>
                        <a:pt x="490" y="518"/>
                        <a:pt x="625" y="401"/>
                        <a:pt x="611" y="244"/>
                      </a:cubicBezTo>
                      <a:cubicBezTo>
                        <a:pt x="591" y="102"/>
                        <a:pt x="489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14"/>
                <p:cNvSpPr/>
                <p:nvPr/>
              </p:nvSpPr>
              <p:spPr>
                <a:xfrm flipH="1" rot="10800000">
                  <a:off x="6622286" y="4295345"/>
                  <a:ext cx="8463" cy="5789"/>
                </a:xfrm>
                <a:custGeom>
                  <a:rect b="b" l="l" r="r" t="t"/>
                  <a:pathLst>
                    <a:path extrusionOk="0" h="158" w="231">
                      <a:moveTo>
                        <a:pt x="123" y="1"/>
                      </a:moveTo>
                      <a:cubicBezTo>
                        <a:pt x="1" y="16"/>
                        <a:pt x="132" y="158"/>
                        <a:pt x="196" y="158"/>
                      </a:cubicBezTo>
                      <a:cubicBezTo>
                        <a:pt x="216" y="158"/>
                        <a:pt x="230" y="143"/>
                        <a:pt x="225" y="102"/>
                      </a:cubicBezTo>
                      <a:cubicBezTo>
                        <a:pt x="225" y="41"/>
                        <a:pt x="184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0" name="Google Shape;5880;p14"/>
                <p:cNvSpPr/>
                <p:nvPr/>
              </p:nvSpPr>
              <p:spPr>
                <a:xfrm flipH="1" rot="10800000">
                  <a:off x="9463194" y="4262298"/>
                  <a:ext cx="49534" cy="42170"/>
                </a:xfrm>
                <a:custGeom>
                  <a:rect b="b" l="l" r="r" t="t"/>
                  <a:pathLst>
                    <a:path extrusionOk="0" h="1151" w="1352">
                      <a:moveTo>
                        <a:pt x="595" y="1"/>
                      </a:moveTo>
                      <a:cubicBezTo>
                        <a:pt x="288" y="1"/>
                        <a:pt x="1" y="246"/>
                        <a:pt x="29" y="600"/>
                      </a:cubicBezTo>
                      <a:cubicBezTo>
                        <a:pt x="29" y="913"/>
                        <a:pt x="273" y="1151"/>
                        <a:pt x="581" y="1151"/>
                      </a:cubicBezTo>
                      <a:cubicBezTo>
                        <a:pt x="594" y="1151"/>
                        <a:pt x="607" y="1150"/>
                        <a:pt x="619" y="1150"/>
                      </a:cubicBezTo>
                      <a:cubicBezTo>
                        <a:pt x="1128" y="1129"/>
                        <a:pt x="1352" y="499"/>
                        <a:pt x="986" y="153"/>
                      </a:cubicBezTo>
                      <a:cubicBezTo>
                        <a:pt x="868" y="47"/>
                        <a:pt x="730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14"/>
                <p:cNvSpPr/>
                <p:nvPr/>
              </p:nvSpPr>
              <p:spPr>
                <a:xfrm flipH="1" rot="10800000">
                  <a:off x="8823320" y="4277943"/>
                  <a:ext cx="33377" cy="27991"/>
                </a:xfrm>
                <a:custGeom>
                  <a:rect b="b" l="l" r="r" t="t"/>
                  <a:pathLst>
                    <a:path extrusionOk="0" h="764" w="911">
                      <a:moveTo>
                        <a:pt x="511" y="0"/>
                      </a:moveTo>
                      <a:cubicBezTo>
                        <a:pt x="414" y="0"/>
                        <a:pt x="315" y="41"/>
                        <a:pt x="239" y="132"/>
                      </a:cubicBezTo>
                      <a:cubicBezTo>
                        <a:pt x="0" y="370"/>
                        <a:pt x="188" y="763"/>
                        <a:pt x="500" y="763"/>
                      </a:cubicBezTo>
                      <a:cubicBezTo>
                        <a:pt x="508" y="763"/>
                        <a:pt x="516" y="763"/>
                        <a:pt x="523" y="762"/>
                      </a:cubicBezTo>
                      <a:cubicBezTo>
                        <a:pt x="747" y="762"/>
                        <a:pt x="910" y="579"/>
                        <a:pt x="890" y="376"/>
                      </a:cubicBezTo>
                      <a:cubicBezTo>
                        <a:pt x="876" y="149"/>
                        <a:pt x="696" y="0"/>
                        <a:pt x="5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14"/>
                <p:cNvSpPr/>
                <p:nvPr/>
              </p:nvSpPr>
              <p:spPr>
                <a:xfrm flipH="1" rot="10800000">
                  <a:off x="7487297" y="4293587"/>
                  <a:ext cx="17000" cy="14692"/>
                </a:xfrm>
                <a:custGeom>
                  <a:rect b="b" l="l" r="r" t="t"/>
                  <a:pathLst>
                    <a:path extrusionOk="0" h="401" w="464">
                      <a:moveTo>
                        <a:pt x="251" y="1"/>
                      </a:moveTo>
                      <a:cubicBezTo>
                        <a:pt x="196" y="1"/>
                        <a:pt x="140" y="23"/>
                        <a:pt x="97" y="73"/>
                      </a:cubicBezTo>
                      <a:cubicBezTo>
                        <a:pt x="0" y="190"/>
                        <a:pt x="70" y="400"/>
                        <a:pt x="237" y="400"/>
                      </a:cubicBezTo>
                      <a:cubicBezTo>
                        <a:pt x="245" y="400"/>
                        <a:pt x="252" y="400"/>
                        <a:pt x="260" y="399"/>
                      </a:cubicBezTo>
                      <a:cubicBezTo>
                        <a:pt x="382" y="399"/>
                        <a:pt x="464" y="297"/>
                        <a:pt x="464" y="196"/>
                      </a:cubicBezTo>
                      <a:cubicBezTo>
                        <a:pt x="450" y="77"/>
                        <a:pt x="352" y="1"/>
                        <a:pt x="25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3" name="Google Shape;5883;p14"/>
                <p:cNvSpPr/>
                <p:nvPr/>
              </p:nvSpPr>
              <p:spPr>
                <a:xfrm flipH="1" rot="10800000">
                  <a:off x="7103080" y="4300365"/>
                  <a:ext cx="12970" cy="8207"/>
                </a:xfrm>
                <a:custGeom>
                  <a:rect b="b" l="l" r="r" t="t"/>
                  <a:pathLst>
                    <a:path extrusionOk="0" h="224" w="354">
                      <a:moveTo>
                        <a:pt x="186" y="0"/>
                      </a:moveTo>
                      <a:cubicBezTo>
                        <a:pt x="1" y="0"/>
                        <a:pt x="203" y="223"/>
                        <a:pt x="302" y="223"/>
                      </a:cubicBezTo>
                      <a:cubicBezTo>
                        <a:pt x="333" y="223"/>
                        <a:pt x="354" y="201"/>
                        <a:pt x="349" y="143"/>
                      </a:cubicBezTo>
                      <a:cubicBezTo>
                        <a:pt x="349" y="61"/>
                        <a:pt x="268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14"/>
                <p:cNvSpPr/>
                <p:nvPr/>
              </p:nvSpPr>
              <p:spPr>
                <a:xfrm flipH="1" rot="10800000">
                  <a:off x="8997018" y="4280947"/>
                  <a:ext cx="36344" cy="30922"/>
                </a:xfrm>
                <a:custGeom>
                  <a:rect b="b" l="l" r="r" t="t"/>
                  <a:pathLst>
                    <a:path extrusionOk="0" h="844" w="992">
                      <a:moveTo>
                        <a:pt x="559" y="0"/>
                      </a:moveTo>
                      <a:cubicBezTo>
                        <a:pt x="451" y="0"/>
                        <a:pt x="342" y="41"/>
                        <a:pt x="259" y="131"/>
                      </a:cubicBezTo>
                      <a:cubicBezTo>
                        <a:pt x="0" y="409"/>
                        <a:pt x="209" y="844"/>
                        <a:pt x="561" y="844"/>
                      </a:cubicBezTo>
                      <a:cubicBezTo>
                        <a:pt x="569" y="844"/>
                        <a:pt x="577" y="843"/>
                        <a:pt x="585" y="843"/>
                      </a:cubicBezTo>
                      <a:cubicBezTo>
                        <a:pt x="829" y="823"/>
                        <a:pt x="992" y="640"/>
                        <a:pt x="992" y="395"/>
                      </a:cubicBezTo>
                      <a:cubicBezTo>
                        <a:pt x="978" y="153"/>
                        <a:pt x="770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14"/>
                <p:cNvSpPr/>
                <p:nvPr/>
              </p:nvSpPr>
              <p:spPr>
                <a:xfrm flipH="1" rot="10800000">
                  <a:off x="7970949" y="4296628"/>
                  <a:ext cx="18685" cy="18685"/>
                </a:xfrm>
                <a:custGeom>
                  <a:rect b="b" l="l" r="r" t="t"/>
                  <a:pathLst>
                    <a:path extrusionOk="0" h="510" w="510">
                      <a:moveTo>
                        <a:pt x="245" y="1"/>
                      </a:moveTo>
                      <a:cubicBezTo>
                        <a:pt x="103" y="1"/>
                        <a:pt x="1" y="123"/>
                        <a:pt x="1" y="265"/>
                      </a:cubicBezTo>
                      <a:cubicBezTo>
                        <a:pt x="1" y="408"/>
                        <a:pt x="123" y="510"/>
                        <a:pt x="265" y="510"/>
                      </a:cubicBezTo>
                      <a:cubicBezTo>
                        <a:pt x="408" y="510"/>
                        <a:pt x="510" y="388"/>
                        <a:pt x="510" y="265"/>
                      </a:cubicBezTo>
                      <a:cubicBezTo>
                        <a:pt x="510" y="123"/>
                        <a:pt x="388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6" name="Google Shape;5886;p14"/>
                <p:cNvSpPr/>
                <p:nvPr/>
              </p:nvSpPr>
              <p:spPr>
                <a:xfrm flipH="1" rot="10800000">
                  <a:off x="6717726" y="4307802"/>
                  <a:ext cx="8243" cy="8976"/>
                </a:xfrm>
                <a:custGeom>
                  <a:rect b="b" l="l" r="r" t="t"/>
                  <a:pathLst>
                    <a:path extrusionOk="0" h="245" w="225">
                      <a:moveTo>
                        <a:pt x="103" y="0"/>
                      </a:moveTo>
                      <a:cubicBezTo>
                        <a:pt x="42" y="0"/>
                        <a:pt x="1" y="61"/>
                        <a:pt x="1" y="122"/>
                      </a:cubicBezTo>
                      <a:cubicBezTo>
                        <a:pt x="1" y="183"/>
                        <a:pt x="62" y="244"/>
                        <a:pt x="123" y="244"/>
                      </a:cubicBezTo>
                      <a:cubicBezTo>
                        <a:pt x="184" y="224"/>
                        <a:pt x="225" y="183"/>
                        <a:pt x="225" y="122"/>
                      </a:cubicBezTo>
                      <a:cubicBezTo>
                        <a:pt x="225" y="41"/>
                        <a:pt x="164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7" name="Google Shape;5887;p14"/>
                <p:cNvSpPr/>
                <p:nvPr/>
              </p:nvSpPr>
              <p:spPr>
                <a:xfrm flipH="1" rot="10800000">
                  <a:off x="8729162" y="4293330"/>
                  <a:ext cx="31875" cy="27185"/>
                </a:xfrm>
                <a:custGeom>
                  <a:rect b="b" l="l" r="r" t="t"/>
                  <a:pathLst>
                    <a:path extrusionOk="0" h="742" w="870">
                      <a:moveTo>
                        <a:pt x="468" y="1"/>
                      </a:moveTo>
                      <a:cubicBezTo>
                        <a:pt x="143" y="21"/>
                        <a:pt x="0" y="428"/>
                        <a:pt x="245" y="652"/>
                      </a:cubicBezTo>
                      <a:cubicBezTo>
                        <a:pt x="319" y="713"/>
                        <a:pt x="406" y="741"/>
                        <a:pt x="491" y="741"/>
                      </a:cubicBezTo>
                      <a:cubicBezTo>
                        <a:pt x="686" y="741"/>
                        <a:pt x="869" y="594"/>
                        <a:pt x="855" y="367"/>
                      </a:cubicBezTo>
                      <a:cubicBezTo>
                        <a:pt x="855" y="163"/>
                        <a:pt x="672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8" name="Google Shape;5888;p14"/>
                <p:cNvSpPr/>
                <p:nvPr/>
              </p:nvSpPr>
              <p:spPr>
                <a:xfrm flipH="1" rot="10800000">
                  <a:off x="9074324" y="4292891"/>
                  <a:ext cx="38799" cy="33413"/>
                </a:xfrm>
                <a:custGeom>
                  <a:rect b="b" l="l" r="r" t="t"/>
                  <a:pathLst>
                    <a:path extrusionOk="0" h="912" w="1059">
                      <a:moveTo>
                        <a:pt x="593" y="0"/>
                      </a:moveTo>
                      <a:cubicBezTo>
                        <a:pt x="478" y="0"/>
                        <a:pt x="360" y="43"/>
                        <a:pt x="265" y="138"/>
                      </a:cubicBezTo>
                      <a:cubicBezTo>
                        <a:pt x="1" y="443"/>
                        <a:pt x="225" y="911"/>
                        <a:pt x="632" y="911"/>
                      </a:cubicBezTo>
                      <a:cubicBezTo>
                        <a:pt x="876" y="891"/>
                        <a:pt x="1059" y="688"/>
                        <a:pt x="1059" y="443"/>
                      </a:cubicBezTo>
                      <a:cubicBezTo>
                        <a:pt x="1045" y="172"/>
                        <a:pt x="824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9" name="Google Shape;5889;p14"/>
                <p:cNvSpPr/>
                <p:nvPr/>
              </p:nvSpPr>
              <p:spPr>
                <a:xfrm flipH="1" rot="10800000">
                  <a:off x="8061920" y="4307069"/>
                  <a:ext cx="23888" cy="20151"/>
                </a:xfrm>
                <a:custGeom>
                  <a:rect b="b" l="l" r="r" t="t"/>
                  <a:pathLst>
                    <a:path extrusionOk="0" h="550" w="652">
                      <a:moveTo>
                        <a:pt x="367" y="0"/>
                      </a:moveTo>
                      <a:cubicBezTo>
                        <a:pt x="0" y="21"/>
                        <a:pt x="41" y="550"/>
                        <a:pt x="407" y="550"/>
                      </a:cubicBezTo>
                      <a:cubicBezTo>
                        <a:pt x="550" y="529"/>
                        <a:pt x="652" y="407"/>
                        <a:pt x="652" y="245"/>
                      </a:cubicBezTo>
                      <a:cubicBezTo>
                        <a:pt x="652" y="102"/>
                        <a:pt x="509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0" name="Google Shape;5890;p14"/>
                <p:cNvSpPr/>
                <p:nvPr/>
              </p:nvSpPr>
              <p:spPr>
                <a:xfrm flipH="1" rot="10800000">
                  <a:off x="7579550" y="4313774"/>
                  <a:ext cx="18685" cy="16084"/>
                </a:xfrm>
                <a:custGeom>
                  <a:rect b="b" l="l" r="r" t="t"/>
                  <a:pathLst>
                    <a:path extrusionOk="0" h="439" w="510">
                      <a:moveTo>
                        <a:pt x="298" y="1"/>
                      </a:moveTo>
                      <a:cubicBezTo>
                        <a:pt x="242" y="1"/>
                        <a:pt x="185" y="23"/>
                        <a:pt x="143" y="72"/>
                      </a:cubicBezTo>
                      <a:cubicBezTo>
                        <a:pt x="1" y="215"/>
                        <a:pt x="123" y="439"/>
                        <a:pt x="306" y="439"/>
                      </a:cubicBezTo>
                      <a:cubicBezTo>
                        <a:pt x="428" y="439"/>
                        <a:pt x="510" y="337"/>
                        <a:pt x="510" y="215"/>
                      </a:cubicBezTo>
                      <a:cubicBezTo>
                        <a:pt x="510" y="82"/>
                        <a:pt x="40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1" name="Google Shape;5891;p14"/>
                <p:cNvSpPr/>
                <p:nvPr/>
              </p:nvSpPr>
              <p:spPr>
                <a:xfrm flipH="1" rot="10800000">
                  <a:off x="7197128" y="4317951"/>
                  <a:ext cx="13446" cy="13116"/>
                </a:xfrm>
                <a:custGeom>
                  <a:rect b="b" l="l" r="r" t="t"/>
                  <a:pathLst>
                    <a:path extrusionOk="0" h="358" w="367">
                      <a:moveTo>
                        <a:pt x="194" y="0"/>
                      </a:moveTo>
                      <a:cubicBezTo>
                        <a:pt x="184" y="0"/>
                        <a:pt x="173" y="2"/>
                        <a:pt x="163" y="4"/>
                      </a:cubicBezTo>
                      <a:cubicBezTo>
                        <a:pt x="81" y="4"/>
                        <a:pt x="0" y="85"/>
                        <a:pt x="0" y="166"/>
                      </a:cubicBezTo>
                      <a:cubicBezTo>
                        <a:pt x="0" y="296"/>
                        <a:pt x="93" y="357"/>
                        <a:pt x="183" y="357"/>
                      </a:cubicBezTo>
                      <a:cubicBezTo>
                        <a:pt x="276" y="357"/>
                        <a:pt x="367" y="291"/>
                        <a:pt x="346" y="166"/>
                      </a:cubicBezTo>
                      <a:cubicBezTo>
                        <a:pt x="346" y="75"/>
                        <a:pt x="281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2" name="Google Shape;5892;p14"/>
                <p:cNvSpPr/>
                <p:nvPr/>
              </p:nvSpPr>
              <p:spPr>
                <a:xfrm flipH="1" rot="10800000">
                  <a:off x="9148624" y="4297324"/>
                  <a:ext cx="47519" cy="34403"/>
                </a:xfrm>
                <a:custGeom>
                  <a:rect b="b" l="l" r="r" t="t"/>
                  <a:pathLst>
                    <a:path extrusionOk="0" h="939" w="1297">
                      <a:moveTo>
                        <a:pt x="658" y="0"/>
                      </a:moveTo>
                      <a:cubicBezTo>
                        <a:pt x="645" y="0"/>
                        <a:pt x="632" y="0"/>
                        <a:pt x="618" y="1"/>
                      </a:cubicBezTo>
                      <a:cubicBezTo>
                        <a:pt x="0" y="21"/>
                        <a:pt x="27" y="939"/>
                        <a:pt x="639" y="939"/>
                      </a:cubicBezTo>
                      <a:cubicBezTo>
                        <a:pt x="652" y="939"/>
                        <a:pt x="666" y="938"/>
                        <a:pt x="679" y="937"/>
                      </a:cubicBezTo>
                      <a:cubicBezTo>
                        <a:pt x="1297" y="917"/>
                        <a:pt x="1271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3" name="Google Shape;5893;p14"/>
                <p:cNvSpPr/>
                <p:nvPr/>
              </p:nvSpPr>
              <p:spPr>
                <a:xfrm flipH="1" rot="10800000">
                  <a:off x="9372040" y="4290656"/>
                  <a:ext cx="48252" cy="41400"/>
                </a:xfrm>
                <a:custGeom>
                  <a:rect b="b" l="l" r="r" t="t"/>
                  <a:pathLst>
                    <a:path extrusionOk="0" h="1130" w="1317">
                      <a:moveTo>
                        <a:pt x="578" y="1"/>
                      </a:moveTo>
                      <a:cubicBezTo>
                        <a:pt x="282" y="1"/>
                        <a:pt x="0" y="246"/>
                        <a:pt x="14" y="600"/>
                      </a:cubicBezTo>
                      <a:cubicBezTo>
                        <a:pt x="35" y="906"/>
                        <a:pt x="279" y="1129"/>
                        <a:pt x="604" y="1129"/>
                      </a:cubicBezTo>
                      <a:cubicBezTo>
                        <a:pt x="1093" y="1109"/>
                        <a:pt x="1317" y="499"/>
                        <a:pt x="950" y="153"/>
                      </a:cubicBezTo>
                      <a:cubicBezTo>
                        <a:pt x="839" y="48"/>
                        <a:pt x="707" y="1"/>
                        <a:pt x="5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4" name="Google Shape;5894;p14"/>
                <p:cNvSpPr/>
                <p:nvPr/>
              </p:nvSpPr>
              <p:spPr>
                <a:xfrm flipH="1" rot="10800000">
                  <a:off x="8635223" y="4306300"/>
                  <a:ext cx="29860" cy="26159"/>
                </a:xfrm>
                <a:custGeom>
                  <a:rect b="b" l="l" r="r" t="t"/>
                  <a:pathLst>
                    <a:path extrusionOk="0" h="714" w="815">
                      <a:moveTo>
                        <a:pt x="428" y="1"/>
                      </a:moveTo>
                      <a:cubicBezTo>
                        <a:pt x="0" y="62"/>
                        <a:pt x="21" y="693"/>
                        <a:pt x="469" y="713"/>
                      </a:cubicBezTo>
                      <a:cubicBezTo>
                        <a:pt x="652" y="693"/>
                        <a:pt x="814" y="530"/>
                        <a:pt x="794" y="347"/>
                      </a:cubicBezTo>
                      <a:cubicBezTo>
                        <a:pt x="794" y="143"/>
                        <a:pt x="63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5" name="Google Shape;5895;p14"/>
                <p:cNvSpPr/>
                <p:nvPr/>
              </p:nvSpPr>
              <p:spPr>
                <a:xfrm flipH="1" rot="10800000">
                  <a:off x="9545518" y="4290656"/>
                  <a:ext cx="51989" cy="44038"/>
                </a:xfrm>
                <a:custGeom>
                  <a:rect b="b" l="l" r="r" t="t"/>
                  <a:pathLst>
                    <a:path extrusionOk="0" h="1202" w="1419">
                      <a:moveTo>
                        <a:pt x="615" y="0"/>
                      </a:moveTo>
                      <a:cubicBezTo>
                        <a:pt x="607" y="0"/>
                        <a:pt x="599" y="1"/>
                        <a:pt x="590" y="1"/>
                      </a:cubicBezTo>
                      <a:cubicBezTo>
                        <a:pt x="265" y="21"/>
                        <a:pt x="0" y="286"/>
                        <a:pt x="20" y="632"/>
                      </a:cubicBezTo>
                      <a:cubicBezTo>
                        <a:pt x="34" y="978"/>
                        <a:pt x="317" y="1202"/>
                        <a:pt x="613" y="1202"/>
                      </a:cubicBezTo>
                      <a:cubicBezTo>
                        <a:pt x="771" y="1202"/>
                        <a:pt x="931" y="1139"/>
                        <a:pt x="1058" y="998"/>
                      </a:cubicBezTo>
                      <a:cubicBezTo>
                        <a:pt x="1419" y="617"/>
                        <a:pt x="1129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6" name="Google Shape;5896;p14"/>
                <p:cNvSpPr/>
                <p:nvPr/>
              </p:nvSpPr>
              <p:spPr>
                <a:xfrm flipH="1" rot="10800000">
                  <a:off x="6811665" y="4325645"/>
                  <a:ext cx="10332" cy="9819"/>
                </a:xfrm>
                <a:custGeom>
                  <a:rect b="b" l="l" r="r" t="t"/>
                  <a:pathLst>
                    <a:path extrusionOk="0" h="268" w="282">
                      <a:moveTo>
                        <a:pt x="157" y="1"/>
                      </a:moveTo>
                      <a:cubicBezTo>
                        <a:pt x="152" y="1"/>
                        <a:pt x="148" y="1"/>
                        <a:pt x="143" y="2"/>
                      </a:cubicBezTo>
                      <a:lnTo>
                        <a:pt x="123" y="2"/>
                      </a:lnTo>
                      <a:cubicBezTo>
                        <a:pt x="42" y="2"/>
                        <a:pt x="1" y="63"/>
                        <a:pt x="1" y="144"/>
                      </a:cubicBezTo>
                      <a:cubicBezTo>
                        <a:pt x="1" y="205"/>
                        <a:pt x="62" y="266"/>
                        <a:pt x="143" y="266"/>
                      </a:cubicBezTo>
                      <a:cubicBezTo>
                        <a:pt x="148" y="267"/>
                        <a:pt x="152" y="267"/>
                        <a:pt x="157" y="267"/>
                      </a:cubicBezTo>
                      <a:cubicBezTo>
                        <a:pt x="281" y="267"/>
                        <a:pt x="281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7" name="Google Shape;5897;p14"/>
                <p:cNvSpPr/>
                <p:nvPr/>
              </p:nvSpPr>
              <p:spPr>
                <a:xfrm flipH="1" rot="10800000">
                  <a:off x="8904545" y="4305531"/>
                  <a:ext cx="35648" cy="30189"/>
                </a:xfrm>
                <a:custGeom>
                  <a:rect b="b" l="l" r="r" t="t"/>
                  <a:pathLst>
                    <a:path extrusionOk="0" h="824" w="973">
                      <a:moveTo>
                        <a:pt x="539" y="0"/>
                      </a:moveTo>
                      <a:cubicBezTo>
                        <a:pt x="431" y="0"/>
                        <a:pt x="322" y="41"/>
                        <a:pt x="240" y="131"/>
                      </a:cubicBezTo>
                      <a:cubicBezTo>
                        <a:pt x="1" y="389"/>
                        <a:pt x="190" y="823"/>
                        <a:pt x="541" y="823"/>
                      </a:cubicBezTo>
                      <a:cubicBezTo>
                        <a:pt x="549" y="823"/>
                        <a:pt x="557" y="823"/>
                        <a:pt x="565" y="822"/>
                      </a:cubicBezTo>
                      <a:cubicBezTo>
                        <a:pt x="789" y="802"/>
                        <a:pt x="972" y="619"/>
                        <a:pt x="952" y="395"/>
                      </a:cubicBezTo>
                      <a:cubicBezTo>
                        <a:pt x="952" y="153"/>
                        <a:pt x="748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8" name="Google Shape;5898;p14"/>
                <p:cNvSpPr/>
                <p:nvPr/>
              </p:nvSpPr>
              <p:spPr>
                <a:xfrm flipH="1" rot="10800000">
                  <a:off x="8157360" y="4316009"/>
                  <a:ext cx="24620" cy="20627"/>
                </a:xfrm>
                <a:custGeom>
                  <a:rect b="b" l="l" r="r" t="t"/>
                  <a:pathLst>
                    <a:path extrusionOk="0" h="563" w="672">
                      <a:moveTo>
                        <a:pt x="384" y="1"/>
                      </a:moveTo>
                      <a:cubicBezTo>
                        <a:pt x="307" y="1"/>
                        <a:pt x="227" y="30"/>
                        <a:pt x="163" y="95"/>
                      </a:cubicBezTo>
                      <a:cubicBezTo>
                        <a:pt x="0" y="278"/>
                        <a:pt x="142" y="563"/>
                        <a:pt x="387" y="563"/>
                      </a:cubicBezTo>
                      <a:cubicBezTo>
                        <a:pt x="549" y="563"/>
                        <a:pt x="672" y="420"/>
                        <a:pt x="672" y="257"/>
                      </a:cubicBezTo>
                      <a:cubicBezTo>
                        <a:pt x="658" y="99"/>
                        <a:pt x="52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9" name="Google Shape;5899;p14"/>
                <p:cNvSpPr/>
                <p:nvPr/>
              </p:nvSpPr>
              <p:spPr>
                <a:xfrm flipH="1" rot="10800000">
                  <a:off x="8539050" y="4315276"/>
                  <a:ext cx="29860" cy="25097"/>
                </a:xfrm>
                <a:custGeom>
                  <a:rect b="b" l="l" r="r" t="t"/>
                  <a:pathLst>
                    <a:path extrusionOk="0" h="685" w="815">
                      <a:moveTo>
                        <a:pt x="458" y="0"/>
                      </a:moveTo>
                      <a:cubicBezTo>
                        <a:pt x="368" y="0"/>
                        <a:pt x="276" y="36"/>
                        <a:pt x="204" y="115"/>
                      </a:cubicBezTo>
                      <a:cubicBezTo>
                        <a:pt x="1" y="339"/>
                        <a:pt x="163" y="685"/>
                        <a:pt x="469" y="685"/>
                      </a:cubicBezTo>
                      <a:cubicBezTo>
                        <a:pt x="652" y="665"/>
                        <a:pt x="814" y="502"/>
                        <a:pt x="794" y="319"/>
                      </a:cubicBezTo>
                      <a:cubicBezTo>
                        <a:pt x="781" y="121"/>
                        <a:pt x="62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14"/>
                <p:cNvSpPr/>
                <p:nvPr/>
              </p:nvSpPr>
              <p:spPr>
                <a:xfrm flipH="1" rot="10800000">
                  <a:off x="6135483" y="4338907"/>
                  <a:ext cx="3774" cy="3224"/>
                </a:xfrm>
                <a:custGeom>
                  <a:rect b="b" l="l" r="r" t="t"/>
                  <a:pathLst>
                    <a:path extrusionOk="0" h="88" w="103">
                      <a:moveTo>
                        <a:pt x="62" y="0"/>
                      </a:moveTo>
                      <a:cubicBezTo>
                        <a:pt x="21" y="0"/>
                        <a:pt x="1" y="21"/>
                        <a:pt x="21" y="41"/>
                      </a:cubicBezTo>
                      <a:cubicBezTo>
                        <a:pt x="5" y="58"/>
                        <a:pt x="28" y="87"/>
                        <a:pt x="48" y="87"/>
                      </a:cubicBezTo>
                      <a:cubicBezTo>
                        <a:pt x="53" y="87"/>
                        <a:pt x="58" y="86"/>
                        <a:pt x="62" y="82"/>
                      </a:cubicBezTo>
                      <a:cubicBezTo>
                        <a:pt x="82" y="82"/>
                        <a:pt x="102" y="61"/>
                        <a:pt x="102" y="41"/>
                      </a:cubicBezTo>
                      <a:cubicBezTo>
                        <a:pt x="102" y="21"/>
                        <a:pt x="8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1" name="Google Shape;5901;p14"/>
                <p:cNvSpPr/>
                <p:nvPr/>
              </p:nvSpPr>
              <p:spPr>
                <a:xfrm flipH="1" rot="10800000">
                  <a:off x="6231657" y="4338358"/>
                  <a:ext cx="4506" cy="4726"/>
                </a:xfrm>
                <a:custGeom>
                  <a:rect b="b" l="l" r="r" t="t"/>
                  <a:pathLst>
                    <a:path extrusionOk="0" h="129" w="123">
                      <a:moveTo>
                        <a:pt x="75" y="1"/>
                      </a:moveTo>
                      <a:cubicBezTo>
                        <a:pt x="70" y="1"/>
                        <a:pt x="66" y="2"/>
                        <a:pt x="62" y="6"/>
                      </a:cubicBezTo>
                      <a:cubicBezTo>
                        <a:pt x="21" y="6"/>
                        <a:pt x="1" y="26"/>
                        <a:pt x="1" y="67"/>
                      </a:cubicBezTo>
                      <a:cubicBezTo>
                        <a:pt x="1" y="87"/>
                        <a:pt x="21" y="128"/>
                        <a:pt x="62" y="128"/>
                      </a:cubicBezTo>
                      <a:cubicBezTo>
                        <a:pt x="102" y="108"/>
                        <a:pt x="123" y="87"/>
                        <a:pt x="123" y="47"/>
                      </a:cubicBezTo>
                      <a:cubicBezTo>
                        <a:pt x="123" y="30"/>
                        <a:pt x="96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2" name="Google Shape;5902;p14"/>
                <p:cNvSpPr/>
                <p:nvPr/>
              </p:nvSpPr>
              <p:spPr>
                <a:xfrm flipH="1" rot="10800000">
                  <a:off x="8252984" y="4321175"/>
                  <a:ext cx="25903" cy="21909"/>
                </a:xfrm>
                <a:custGeom>
                  <a:rect b="b" l="l" r="r" t="t"/>
                  <a:pathLst>
                    <a:path extrusionOk="0" h="598" w="707">
                      <a:moveTo>
                        <a:pt x="379" y="0"/>
                      </a:moveTo>
                      <a:cubicBezTo>
                        <a:pt x="305" y="0"/>
                        <a:pt x="231" y="27"/>
                        <a:pt x="178" y="87"/>
                      </a:cubicBezTo>
                      <a:cubicBezTo>
                        <a:pt x="0" y="285"/>
                        <a:pt x="129" y="597"/>
                        <a:pt x="378" y="597"/>
                      </a:cubicBezTo>
                      <a:cubicBezTo>
                        <a:pt x="386" y="597"/>
                        <a:pt x="394" y="597"/>
                        <a:pt x="402" y="596"/>
                      </a:cubicBezTo>
                      <a:cubicBezTo>
                        <a:pt x="564" y="596"/>
                        <a:pt x="707" y="454"/>
                        <a:pt x="687" y="291"/>
                      </a:cubicBezTo>
                      <a:cubicBezTo>
                        <a:pt x="687" y="113"/>
                        <a:pt x="531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14"/>
                <p:cNvSpPr/>
                <p:nvPr/>
              </p:nvSpPr>
              <p:spPr>
                <a:xfrm flipH="1" rot="10800000">
                  <a:off x="8351942" y="4323630"/>
                  <a:ext cx="23118" cy="21323"/>
                </a:xfrm>
                <a:custGeom>
                  <a:rect b="b" l="l" r="r" t="t"/>
                  <a:pathLst>
                    <a:path extrusionOk="0" h="582" w="631">
                      <a:moveTo>
                        <a:pt x="312" y="1"/>
                      </a:moveTo>
                      <a:cubicBezTo>
                        <a:pt x="160" y="1"/>
                        <a:pt x="10" y="103"/>
                        <a:pt x="0" y="301"/>
                      </a:cubicBezTo>
                      <a:cubicBezTo>
                        <a:pt x="20" y="489"/>
                        <a:pt x="165" y="581"/>
                        <a:pt x="311" y="581"/>
                      </a:cubicBezTo>
                      <a:cubicBezTo>
                        <a:pt x="465" y="581"/>
                        <a:pt x="620" y="479"/>
                        <a:pt x="631" y="281"/>
                      </a:cubicBezTo>
                      <a:cubicBezTo>
                        <a:pt x="601" y="93"/>
                        <a:pt x="456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4" name="Google Shape;5904;p14"/>
                <p:cNvSpPr/>
                <p:nvPr/>
              </p:nvSpPr>
              <p:spPr>
                <a:xfrm flipH="1" rot="10800000">
                  <a:off x="8443829" y="4321175"/>
                  <a:ext cx="28174" cy="23888"/>
                </a:xfrm>
                <a:custGeom>
                  <a:rect b="b" l="l" r="r" t="t"/>
                  <a:pathLst>
                    <a:path extrusionOk="0" h="652" w="769">
                      <a:moveTo>
                        <a:pt x="426" y="0"/>
                      </a:moveTo>
                      <a:cubicBezTo>
                        <a:pt x="343" y="0"/>
                        <a:pt x="260" y="32"/>
                        <a:pt x="198" y="101"/>
                      </a:cubicBezTo>
                      <a:cubicBezTo>
                        <a:pt x="1" y="318"/>
                        <a:pt x="149" y="651"/>
                        <a:pt x="419" y="651"/>
                      </a:cubicBezTo>
                      <a:cubicBezTo>
                        <a:pt x="427" y="651"/>
                        <a:pt x="435" y="651"/>
                        <a:pt x="443" y="650"/>
                      </a:cubicBezTo>
                      <a:cubicBezTo>
                        <a:pt x="626" y="650"/>
                        <a:pt x="768" y="487"/>
                        <a:pt x="768" y="325"/>
                      </a:cubicBezTo>
                      <a:cubicBezTo>
                        <a:pt x="755" y="122"/>
                        <a:pt x="589" y="0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5" name="Google Shape;5905;p14"/>
                <p:cNvSpPr/>
                <p:nvPr/>
              </p:nvSpPr>
              <p:spPr>
                <a:xfrm flipH="1" rot="10800000">
                  <a:off x="6040042" y="4343597"/>
                  <a:ext cx="3041" cy="2272"/>
                </a:xfrm>
                <a:custGeom>
                  <a:rect b="b" l="l" r="r" t="t"/>
                  <a:pathLst>
                    <a:path extrusionOk="0" h="62" w="83">
                      <a:moveTo>
                        <a:pt x="42" y="1"/>
                      </a:moveTo>
                      <a:cubicBezTo>
                        <a:pt x="21" y="1"/>
                        <a:pt x="1" y="21"/>
                        <a:pt x="1" y="41"/>
                      </a:cubicBezTo>
                      <a:cubicBezTo>
                        <a:pt x="1" y="62"/>
                        <a:pt x="21" y="62"/>
                        <a:pt x="42" y="62"/>
                      </a:cubicBezTo>
                      <a:cubicBezTo>
                        <a:pt x="62" y="62"/>
                        <a:pt x="82" y="62"/>
                        <a:pt x="82" y="41"/>
                      </a:cubicBezTo>
                      <a:cubicBezTo>
                        <a:pt x="62" y="21"/>
                        <a:pt x="62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6" name="Google Shape;5906;p14"/>
                <p:cNvSpPr/>
                <p:nvPr/>
              </p:nvSpPr>
              <p:spPr>
                <a:xfrm flipH="1" rot="10800000">
                  <a:off x="6326328" y="4342828"/>
                  <a:ext cx="6009" cy="5276"/>
                </a:xfrm>
                <a:custGeom>
                  <a:rect b="b" l="l" r="r" t="t"/>
                  <a:pathLst>
                    <a:path extrusionOk="0" h="144" w="164">
                      <a:moveTo>
                        <a:pt x="103" y="1"/>
                      </a:moveTo>
                      <a:cubicBezTo>
                        <a:pt x="1" y="1"/>
                        <a:pt x="1" y="123"/>
                        <a:pt x="103" y="143"/>
                      </a:cubicBezTo>
                      <a:cubicBezTo>
                        <a:pt x="143" y="143"/>
                        <a:pt x="164" y="102"/>
                        <a:pt x="164" y="62"/>
                      </a:cubicBezTo>
                      <a:cubicBezTo>
                        <a:pt x="164" y="21"/>
                        <a:pt x="123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7" name="Google Shape;5907;p14"/>
                <p:cNvSpPr/>
                <p:nvPr/>
              </p:nvSpPr>
              <p:spPr>
                <a:xfrm flipH="1" rot="10800000">
                  <a:off x="7676493" y="4332423"/>
                  <a:ext cx="17183" cy="16450"/>
                </a:xfrm>
                <a:custGeom>
                  <a:rect b="b" l="l" r="r" t="t"/>
                  <a:pathLst>
                    <a:path extrusionOk="0" h="449" w="469">
                      <a:moveTo>
                        <a:pt x="228" y="1"/>
                      </a:moveTo>
                      <a:cubicBezTo>
                        <a:pt x="119" y="1"/>
                        <a:pt x="11" y="78"/>
                        <a:pt x="0" y="225"/>
                      </a:cubicBezTo>
                      <a:cubicBezTo>
                        <a:pt x="0" y="347"/>
                        <a:pt x="102" y="449"/>
                        <a:pt x="244" y="449"/>
                      </a:cubicBezTo>
                      <a:cubicBezTo>
                        <a:pt x="366" y="429"/>
                        <a:pt x="468" y="327"/>
                        <a:pt x="448" y="205"/>
                      </a:cubicBezTo>
                      <a:cubicBezTo>
                        <a:pt x="428" y="67"/>
                        <a:pt x="328" y="1"/>
                        <a:pt x="2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8" name="Google Shape;5908;p14"/>
                <p:cNvSpPr/>
                <p:nvPr/>
              </p:nvSpPr>
              <p:spPr>
                <a:xfrm flipH="1" rot="10800000">
                  <a:off x="9451067" y="4310000"/>
                  <a:ext cx="50486" cy="42903"/>
                </a:xfrm>
                <a:custGeom>
                  <a:rect b="b" l="l" r="r" t="t"/>
                  <a:pathLst>
                    <a:path extrusionOk="0" h="1171" w="1378">
                      <a:moveTo>
                        <a:pt x="612" y="0"/>
                      </a:moveTo>
                      <a:cubicBezTo>
                        <a:pt x="303" y="0"/>
                        <a:pt x="0" y="251"/>
                        <a:pt x="14" y="620"/>
                      </a:cubicBezTo>
                      <a:cubicBezTo>
                        <a:pt x="34" y="933"/>
                        <a:pt x="298" y="1171"/>
                        <a:pt x="607" y="1171"/>
                      </a:cubicBezTo>
                      <a:cubicBezTo>
                        <a:pt x="620" y="1171"/>
                        <a:pt x="632" y="1170"/>
                        <a:pt x="645" y="1169"/>
                      </a:cubicBezTo>
                      <a:cubicBezTo>
                        <a:pt x="1154" y="1149"/>
                        <a:pt x="1378" y="498"/>
                        <a:pt x="991" y="152"/>
                      </a:cubicBezTo>
                      <a:cubicBezTo>
                        <a:pt x="880" y="47"/>
                        <a:pt x="745" y="0"/>
                        <a:pt x="6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9" name="Google Shape;5909;p14"/>
                <p:cNvSpPr/>
                <p:nvPr/>
              </p:nvSpPr>
              <p:spPr>
                <a:xfrm flipH="1" rot="10800000">
                  <a:off x="5944638" y="4351804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cubicBezTo>
                        <a:pt x="0" y="21"/>
                        <a:pt x="0" y="41"/>
                        <a:pt x="21" y="41"/>
                      </a:cubicBezTo>
                      <a:cubicBezTo>
                        <a:pt x="41" y="41"/>
                        <a:pt x="41" y="41"/>
                        <a:pt x="41" y="21"/>
                      </a:cubicBezTo>
                      <a:cubicBezTo>
                        <a:pt x="4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0" name="Google Shape;5910;p14"/>
                <p:cNvSpPr/>
                <p:nvPr/>
              </p:nvSpPr>
              <p:spPr>
                <a:xfrm flipH="1" rot="10800000">
                  <a:off x="7288062" y="4340446"/>
                  <a:ext cx="16450" cy="13629"/>
                </a:xfrm>
                <a:custGeom>
                  <a:rect b="b" l="l" r="r" t="t"/>
                  <a:pathLst>
                    <a:path extrusionOk="0" h="372" w="449">
                      <a:moveTo>
                        <a:pt x="245" y="1"/>
                      </a:moveTo>
                      <a:cubicBezTo>
                        <a:pt x="82" y="1"/>
                        <a:pt x="1" y="204"/>
                        <a:pt x="123" y="326"/>
                      </a:cubicBezTo>
                      <a:cubicBezTo>
                        <a:pt x="160" y="357"/>
                        <a:pt x="204" y="371"/>
                        <a:pt x="248" y="371"/>
                      </a:cubicBezTo>
                      <a:cubicBezTo>
                        <a:pt x="349" y="371"/>
                        <a:pt x="448" y="297"/>
                        <a:pt x="448" y="184"/>
                      </a:cubicBezTo>
                      <a:cubicBezTo>
                        <a:pt x="428" y="82"/>
                        <a:pt x="346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1" name="Google Shape;5911;p14"/>
                <p:cNvSpPr/>
                <p:nvPr/>
              </p:nvSpPr>
              <p:spPr>
                <a:xfrm flipH="1" rot="10800000">
                  <a:off x="8983389" y="4322714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588" y="1"/>
                      </a:moveTo>
                      <a:cubicBezTo>
                        <a:pt x="474" y="1"/>
                        <a:pt x="357" y="46"/>
                        <a:pt x="265" y="145"/>
                      </a:cubicBezTo>
                      <a:cubicBezTo>
                        <a:pt x="0" y="430"/>
                        <a:pt x="224" y="877"/>
                        <a:pt x="611" y="877"/>
                      </a:cubicBezTo>
                      <a:cubicBezTo>
                        <a:pt x="835" y="857"/>
                        <a:pt x="1038" y="654"/>
                        <a:pt x="1018" y="409"/>
                      </a:cubicBezTo>
                      <a:cubicBezTo>
                        <a:pt x="1004" y="158"/>
                        <a:pt x="801" y="1"/>
                        <a:pt x="5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2" name="Google Shape;5912;p14"/>
                <p:cNvSpPr/>
                <p:nvPr/>
              </p:nvSpPr>
              <p:spPr>
                <a:xfrm flipH="1" rot="10800000">
                  <a:off x="6904871" y="4344953"/>
                  <a:ext cx="11211" cy="10588"/>
                </a:xfrm>
                <a:custGeom>
                  <a:rect b="b" l="l" r="r" t="t"/>
                  <a:pathLst>
                    <a:path extrusionOk="0" h="289" w="306">
                      <a:moveTo>
                        <a:pt x="143" y="0"/>
                      </a:moveTo>
                      <a:cubicBezTo>
                        <a:pt x="61" y="0"/>
                        <a:pt x="0" y="82"/>
                        <a:pt x="21" y="163"/>
                      </a:cubicBezTo>
                      <a:cubicBezTo>
                        <a:pt x="21" y="234"/>
                        <a:pt x="67" y="289"/>
                        <a:pt x="132" y="289"/>
                      </a:cubicBezTo>
                      <a:cubicBezTo>
                        <a:pt x="142" y="289"/>
                        <a:pt x="152" y="288"/>
                        <a:pt x="163" y="285"/>
                      </a:cubicBezTo>
                      <a:cubicBezTo>
                        <a:pt x="245" y="285"/>
                        <a:pt x="306" y="224"/>
                        <a:pt x="306" y="143"/>
                      </a:cubicBezTo>
                      <a:cubicBezTo>
                        <a:pt x="285" y="61"/>
                        <a:pt x="22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3" name="Google Shape;5913;p14"/>
                <p:cNvSpPr/>
                <p:nvPr/>
              </p:nvSpPr>
              <p:spPr>
                <a:xfrm flipH="1" rot="10800000">
                  <a:off x="8812109" y="4327916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511" y="1"/>
                      </a:moveTo>
                      <a:cubicBezTo>
                        <a:pt x="408" y="1"/>
                        <a:pt x="303" y="41"/>
                        <a:pt x="219" y="132"/>
                      </a:cubicBezTo>
                      <a:cubicBezTo>
                        <a:pt x="1" y="390"/>
                        <a:pt x="170" y="784"/>
                        <a:pt x="499" y="784"/>
                      </a:cubicBezTo>
                      <a:cubicBezTo>
                        <a:pt x="508" y="784"/>
                        <a:pt x="516" y="784"/>
                        <a:pt x="524" y="783"/>
                      </a:cubicBezTo>
                      <a:cubicBezTo>
                        <a:pt x="748" y="783"/>
                        <a:pt x="911" y="600"/>
                        <a:pt x="911" y="376"/>
                      </a:cubicBezTo>
                      <a:cubicBezTo>
                        <a:pt x="897" y="149"/>
                        <a:pt x="708" y="1"/>
                        <a:pt x="5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4" name="Google Shape;5914;p14"/>
                <p:cNvSpPr/>
                <p:nvPr/>
              </p:nvSpPr>
              <p:spPr>
                <a:xfrm flipH="1" rot="10800000">
                  <a:off x="6422501" y="4352390"/>
                  <a:ext cx="6631" cy="4690"/>
                </a:xfrm>
                <a:custGeom>
                  <a:rect b="b" l="l" r="r" t="t"/>
                  <a:pathLst>
                    <a:path extrusionOk="0" h="128" w="181">
                      <a:moveTo>
                        <a:pt x="98" y="0"/>
                      </a:moveTo>
                      <a:cubicBezTo>
                        <a:pt x="93" y="0"/>
                        <a:pt x="88" y="1"/>
                        <a:pt x="82" y="1"/>
                      </a:cubicBezTo>
                      <a:cubicBezTo>
                        <a:pt x="42" y="1"/>
                        <a:pt x="1" y="42"/>
                        <a:pt x="1" y="83"/>
                      </a:cubicBezTo>
                      <a:cubicBezTo>
                        <a:pt x="1" y="115"/>
                        <a:pt x="12" y="128"/>
                        <a:pt x="29" y="128"/>
                      </a:cubicBezTo>
                      <a:cubicBezTo>
                        <a:pt x="81" y="128"/>
                        <a:pt x="181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5" name="Google Shape;5915;p14"/>
                <p:cNvSpPr/>
                <p:nvPr/>
              </p:nvSpPr>
              <p:spPr>
                <a:xfrm flipH="1" rot="10800000">
                  <a:off x="9275097" y="4223133"/>
                  <a:ext cx="100057" cy="139809"/>
                </a:xfrm>
                <a:custGeom>
                  <a:rect b="b" l="l" r="r" t="t"/>
                  <a:pathLst>
                    <a:path extrusionOk="0" h="3816" w="2731">
                      <a:moveTo>
                        <a:pt x="715" y="0"/>
                      </a:moveTo>
                      <a:cubicBezTo>
                        <a:pt x="574" y="0"/>
                        <a:pt x="432" y="56"/>
                        <a:pt x="320" y="182"/>
                      </a:cubicBezTo>
                      <a:cubicBezTo>
                        <a:pt x="0" y="542"/>
                        <a:pt x="270" y="1098"/>
                        <a:pt x="742" y="1098"/>
                      </a:cubicBezTo>
                      <a:cubicBezTo>
                        <a:pt x="751" y="1098"/>
                        <a:pt x="759" y="1098"/>
                        <a:pt x="768" y="1097"/>
                      </a:cubicBezTo>
                      <a:cubicBezTo>
                        <a:pt x="809" y="1097"/>
                        <a:pt x="870" y="1077"/>
                        <a:pt x="910" y="1057"/>
                      </a:cubicBezTo>
                      <a:lnTo>
                        <a:pt x="910" y="1057"/>
                      </a:lnTo>
                      <a:cubicBezTo>
                        <a:pt x="402" y="1321"/>
                        <a:pt x="605" y="2074"/>
                        <a:pt x="1175" y="2074"/>
                      </a:cubicBezTo>
                      <a:lnTo>
                        <a:pt x="1236" y="2074"/>
                      </a:lnTo>
                      <a:cubicBezTo>
                        <a:pt x="1134" y="2176"/>
                        <a:pt x="1073" y="2318"/>
                        <a:pt x="1073" y="2481"/>
                      </a:cubicBezTo>
                      <a:cubicBezTo>
                        <a:pt x="1073" y="2754"/>
                        <a:pt x="1297" y="2971"/>
                        <a:pt x="1584" y="2971"/>
                      </a:cubicBezTo>
                      <a:cubicBezTo>
                        <a:pt x="1597" y="2971"/>
                        <a:pt x="1610" y="2970"/>
                        <a:pt x="1622" y="2970"/>
                      </a:cubicBezTo>
                      <a:cubicBezTo>
                        <a:pt x="1643" y="2970"/>
                        <a:pt x="1684" y="2949"/>
                        <a:pt x="1704" y="2949"/>
                      </a:cubicBezTo>
                      <a:cubicBezTo>
                        <a:pt x="1602" y="3051"/>
                        <a:pt x="1541" y="3193"/>
                        <a:pt x="1561" y="3336"/>
                      </a:cubicBezTo>
                      <a:cubicBezTo>
                        <a:pt x="1561" y="3627"/>
                        <a:pt x="1803" y="3815"/>
                        <a:pt x="2056" y="3815"/>
                      </a:cubicBezTo>
                      <a:cubicBezTo>
                        <a:pt x="2192" y="3815"/>
                        <a:pt x="2330" y="3762"/>
                        <a:pt x="2436" y="3641"/>
                      </a:cubicBezTo>
                      <a:cubicBezTo>
                        <a:pt x="2731" y="3327"/>
                        <a:pt x="2514" y="2805"/>
                        <a:pt x="2078" y="2805"/>
                      </a:cubicBezTo>
                      <a:cubicBezTo>
                        <a:pt x="2062" y="2805"/>
                        <a:pt x="2046" y="2805"/>
                        <a:pt x="2029" y="2807"/>
                      </a:cubicBezTo>
                      <a:lnTo>
                        <a:pt x="1948" y="2807"/>
                      </a:lnTo>
                      <a:cubicBezTo>
                        <a:pt x="2323" y="2511"/>
                        <a:pt x="2086" y="1910"/>
                        <a:pt x="1627" y="1910"/>
                      </a:cubicBezTo>
                      <a:cubicBezTo>
                        <a:pt x="1612" y="1910"/>
                        <a:pt x="1597" y="1910"/>
                        <a:pt x="1582" y="1911"/>
                      </a:cubicBezTo>
                      <a:lnTo>
                        <a:pt x="1500" y="1911"/>
                      </a:lnTo>
                      <a:cubicBezTo>
                        <a:pt x="1840" y="1591"/>
                        <a:pt x="1610" y="1016"/>
                        <a:pt x="1138" y="1016"/>
                      </a:cubicBezTo>
                      <a:cubicBezTo>
                        <a:pt x="1130" y="1016"/>
                        <a:pt x="1122" y="1016"/>
                        <a:pt x="1114" y="1016"/>
                      </a:cubicBezTo>
                      <a:cubicBezTo>
                        <a:pt x="1072" y="1032"/>
                        <a:pt x="1030" y="1040"/>
                        <a:pt x="988" y="1040"/>
                      </a:cubicBezTo>
                      <a:cubicBezTo>
                        <a:pt x="769" y="1040"/>
                        <a:pt x="580" y="829"/>
                        <a:pt x="666" y="589"/>
                      </a:cubicBezTo>
                      <a:cubicBezTo>
                        <a:pt x="711" y="441"/>
                        <a:pt x="845" y="357"/>
                        <a:pt x="983" y="357"/>
                      </a:cubicBezTo>
                      <a:cubicBezTo>
                        <a:pt x="1092" y="357"/>
                        <a:pt x="1204" y="411"/>
                        <a:pt x="1277" y="528"/>
                      </a:cubicBezTo>
                      <a:cubicBezTo>
                        <a:pt x="1250" y="207"/>
                        <a:pt x="986" y="0"/>
                        <a:pt x="7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6" name="Google Shape;5916;p14"/>
                <p:cNvSpPr/>
                <p:nvPr/>
              </p:nvSpPr>
              <p:spPr>
                <a:xfrm flipH="1" rot="10800000">
                  <a:off x="9065384" y="4331836"/>
                  <a:ext cx="33597" cy="32204"/>
                </a:xfrm>
                <a:custGeom>
                  <a:rect b="b" l="l" r="r" t="t"/>
                  <a:pathLst>
                    <a:path extrusionOk="0" h="879" w="917">
                      <a:moveTo>
                        <a:pt x="453" y="0"/>
                      </a:moveTo>
                      <a:cubicBezTo>
                        <a:pt x="226" y="0"/>
                        <a:pt x="1" y="153"/>
                        <a:pt x="1" y="456"/>
                      </a:cubicBezTo>
                      <a:cubicBezTo>
                        <a:pt x="30" y="741"/>
                        <a:pt x="245" y="879"/>
                        <a:pt x="458" y="879"/>
                      </a:cubicBezTo>
                      <a:cubicBezTo>
                        <a:pt x="688" y="879"/>
                        <a:pt x="916" y="720"/>
                        <a:pt x="916" y="415"/>
                      </a:cubicBezTo>
                      <a:cubicBezTo>
                        <a:pt x="887" y="138"/>
                        <a:pt x="669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7" name="Google Shape;5917;p14"/>
                <p:cNvSpPr/>
                <p:nvPr/>
              </p:nvSpPr>
              <p:spPr>
                <a:xfrm flipH="1" rot="10800000">
                  <a:off x="5849967" y="4365946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8" name="Google Shape;5918;p14"/>
                <p:cNvSpPr/>
                <p:nvPr/>
              </p:nvSpPr>
              <p:spPr>
                <a:xfrm flipH="1" rot="10800000">
                  <a:off x="7770432" y="4349569"/>
                  <a:ext cx="17916" cy="17916"/>
                </a:xfrm>
                <a:custGeom>
                  <a:rect b="b" l="l" r="r" t="t"/>
                  <a:pathLst>
                    <a:path extrusionOk="0" h="489" w="489">
                      <a:moveTo>
                        <a:pt x="224" y="1"/>
                      </a:moveTo>
                      <a:cubicBezTo>
                        <a:pt x="102" y="21"/>
                        <a:pt x="0" y="123"/>
                        <a:pt x="0" y="265"/>
                      </a:cubicBezTo>
                      <a:cubicBezTo>
                        <a:pt x="20" y="387"/>
                        <a:pt x="122" y="489"/>
                        <a:pt x="265" y="489"/>
                      </a:cubicBezTo>
                      <a:cubicBezTo>
                        <a:pt x="387" y="489"/>
                        <a:pt x="488" y="367"/>
                        <a:pt x="488" y="245"/>
                      </a:cubicBezTo>
                      <a:cubicBezTo>
                        <a:pt x="468" y="102"/>
                        <a:pt x="366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9" name="Google Shape;5919;p14"/>
                <p:cNvSpPr/>
                <p:nvPr/>
              </p:nvSpPr>
              <p:spPr>
                <a:xfrm flipH="1" rot="10800000">
                  <a:off x="9132211" y="4331617"/>
                  <a:ext cx="48545" cy="35868"/>
                </a:xfrm>
                <a:custGeom>
                  <a:rect b="b" l="l" r="r" t="t"/>
                  <a:pathLst>
                    <a:path extrusionOk="0" h="979" w="1325">
                      <a:moveTo>
                        <a:pt x="659" y="0"/>
                      </a:moveTo>
                      <a:cubicBezTo>
                        <a:pt x="652" y="0"/>
                        <a:pt x="646" y="0"/>
                        <a:pt x="639" y="1"/>
                      </a:cubicBezTo>
                      <a:cubicBezTo>
                        <a:pt x="1" y="40"/>
                        <a:pt x="47" y="979"/>
                        <a:pt x="661" y="979"/>
                      </a:cubicBezTo>
                      <a:cubicBezTo>
                        <a:pt x="674" y="979"/>
                        <a:pt x="687" y="978"/>
                        <a:pt x="700" y="977"/>
                      </a:cubicBezTo>
                      <a:cubicBezTo>
                        <a:pt x="1324" y="957"/>
                        <a:pt x="1291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0" name="Google Shape;5920;p14"/>
                <p:cNvSpPr/>
                <p:nvPr/>
              </p:nvSpPr>
              <p:spPr>
                <a:xfrm flipH="1" rot="10800000">
                  <a:off x="6517209" y="4362612"/>
                  <a:ext cx="7474" cy="7108"/>
                </a:xfrm>
                <a:custGeom>
                  <a:rect b="b" l="l" r="r" t="t"/>
                  <a:pathLst>
                    <a:path extrusionOk="0" h="194" w="204">
                      <a:moveTo>
                        <a:pt x="102" y="1"/>
                      </a:moveTo>
                      <a:cubicBezTo>
                        <a:pt x="41" y="1"/>
                        <a:pt x="0" y="41"/>
                        <a:pt x="0" y="102"/>
                      </a:cubicBezTo>
                      <a:cubicBezTo>
                        <a:pt x="10" y="163"/>
                        <a:pt x="56" y="194"/>
                        <a:pt x="102" y="194"/>
                      </a:cubicBezTo>
                      <a:cubicBezTo>
                        <a:pt x="148" y="194"/>
                        <a:pt x="193" y="163"/>
                        <a:pt x="204" y="102"/>
                      </a:cubicBezTo>
                      <a:cubicBezTo>
                        <a:pt x="204" y="41"/>
                        <a:pt x="163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1" name="Google Shape;5921;p14"/>
                <p:cNvSpPr/>
                <p:nvPr/>
              </p:nvSpPr>
              <p:spPr>
                <a:xfrm flipH="1" rot="10800000">
                  <a:off x="8718170" y="4346528"/>
                  <a:ext cx="32644" cy="27991"/>
                </a:xfrm>
                <a:custGeom>
                  <a:rect b="b" l="l" r="r" t="t"/>
                  <a:pathLst>
                    <a:path extrusionOk="0" h="764" w="891">
                      <a:moveTo>
                        <a:pt x="497" y="0"/>
                      </a:moveTo>
                      <a:cubicBezTo>
                        <a:pt x="397" y="0"/>
                        <a:pt x="296" y="41"/>
                        <a:pt x="219" y="132"/>
                      </a:cubicBezTo>
                      <a:cubicBezTo>
                        <a:pt x="1" y="370"/>
                        <a:pt x="170" y="763"/>
                        <a:pt x="499" y="763"/>
                      </a:cubicBezTo>
                      <a:cubicBezTo>
                        <a:pt x="508" y="763"/>
                        <a:pt x="516" y="763"/>
                        <a:pt x="524" y="762"/>
                      </a:cubicBezTo>
                      <a:cubicBezTo>
                        <a:pt x="728" y="762"/>
                        <a:pt x="891" y="579"/>
                        <a:pt x="891" y="376"/>
                      </a:cubicBezTo>
                      <a:cubicBezTo>
                        <a:pt x="877" y="148"/>
                        <a:pt x="688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2" name="Google Shape;5922;p14"/>
                <p:cNvSpPr/>
                <p:nvPr/>
              </p:nvSpPr>
              <p:spPr>
                <a:xfrm flipH="1" rot="10800000">
                  <a:off x="9352622" y="4333888"/>
                  <a:ext cx="49021" cy="42206"/>
                </a:xfrm>
                <a:custGeom>
                  <a:rect b="b" l="l" r="r" t="t"/>
                  <a:pathLst>
                    <a:path extrusionOk="0" h="1152" w="1338">
                      <a:moveTo>
                        <a:pt x="752" y="0"/>
                      </a:moveTo>
                      <a:cubicBezTo>
                        <a:pt x="603" y="0"/>
                        <a:pt x="454" y="61"/>
                        <a:pt x="341" y="195"/>
                      </a:cubicBezTo>
                      <a:cubicBezTo>
                        <a:pt x="0" y="555"/>
                        <a:pt x="271" y="1152"/>
                        <a:pt x="764" y="1152"/>
                      </a:cubicBezTo>
                      <a:cubicBezTo>
                        <a:pt x="772" y="1152"/>
                        <a:pt x="780" y="1152"/>
                        <a:pt x="788" y="1151"/>
                      </a:cubicBezTo>
                      <a:cubicBezTo>
                        <a:pt x="1094" y="1131"/>
                        <a:pt x="1338" y="866"/>
                        <a:pt x="1338" y="561"/>
                      </a:cubicBezTo>
                      <a:cubicBezTo>
                        <a:pt x="1311" y="215"/>
                        <a:pt x="1033" y="0"/>
                        <a:pt x="7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3" name="Google Shape;5923;p14"/>
                <p:cNvSpPr/>
                <p:nvPr/>
              </p:nvSpPr>
              <p:spPr>
                <a:xfrm flipH="1" rot="10800000">
                  <a:off x="7381268" y="4361476"/>
                  <a:ext cx="17183" cy="14838"/>
                </a:xfrm>
                <a:custGeom>
                  <a:rect b="b" l="l" r="r" t="t"/>
                  <a:pathLst>
                    <a:path extrusionOk="0" h="405" w="469">
                      <a:moveTo>
                        <a:pt x="263" y="0"/>
                      </a:moveTo>
                      <a:cubicBezTo>
                        <a:pt x="213" y="0"/>
                        <a:pt x="162" y="19"/>
                        <a:pt x="122" y="58"/>
                      </a:cubicBezTo>
                      <a:cubicBezTo>
                        <a:pt x="0" y="201"/>
                        <a:pt x="102" y="404"/>
                        <a:pt x="285" y="404"/>
                      </a:cubicBezTo>
                      <a:cubicBezTo>
                        <a:pt x="387" y="404"/>
                        <a:pt x="468" y="303"/>
                        <a:pt x="468" y="201"/>
                      </a:cubicBezTo>
                      <a:cubicBezTo>
                        <a:pt x="468" y="78"/>
                        <a:pt x="36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4" name="Google Shape;5924;p14"/>
                <p:cNvSpPr/>
                <p:nvPr/>
              </p:nvSpPr>
              <p:spPr>
                <a:xfrm flipH="1" rot="10800000">
                  <a:off x="6997197" y="4368217"/>
                  <a:ext cx="13006" cy="8940"/>
                </a:xfrm>
                <a:custGeom>
                  <a:rect b="b" l="l" r="r" t="t"/>
                  <a:pathLst>
                    <a:path extrusionOk="0" h="244" w="355">
                      <a:moveTo>
                        <a:pt x="187" y="0"/>
                      </a:moveTo>
                      <a:cubicBezTo>
                        <a:pt x="1" y="16"/>
                        <a:pt x="204" y="243"/>
                        <a:pt x="303" y="243"/>
                      </a:cubicBezTo>
                      <a:cubicBezTo>
                        <a:pt x="334" y="243"/>
                        <a:pt x="354" y="221"/>
                        <a:pt x="350" y="163"/>
                      </a:cubicBezTo>
                      <a:cubicBezTo>
                        <a:pt x="350" y="61"/>
                        <a:pt x="268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5" name="Google Shape;5925;p14"/>
                <p:cNvSpPr/>
                <p:nvPr/>
              </p:nvSpPr>
              <p:spPr>
                <a:xfrm flipH="1" rot="10800000">
                  <a:off x="8891905" y="4350265"/>
                  <a:ext cx="36344" cy="30702"/>
                </a:xfrm>
                <a:custGeom>
                  <a:rect b="b" l="l" r="r" t="t"/>
                  <a:pathLst>
                    <a:path extrusionOk="0" h="838" w="992">
                      <a:moveTo>
                        <a:pt x="562" y="1"/>
                      </a:moveTo>
                      <a:cubicBezTo>
                        <a:pt x="454" y="1"/>
                        <a:pt x="344" y="45"/>
                        <a:pt x="259" y="145"/>
                      </a:cubicBezTo>
                      <a:cubicBezTo>
                        <a:pt x="0" y="403"/>
                        <a:pt x="189" y="837"/>
                        <a:pt x="559" y="837"/>
                      </a:cubicBezTo>
                      <a:cubicBezTo>
                        <a:pt x="568" y="837"/>
                        <a:pt x="576" y="837"/>
                        <a:pt x="585" y="837"/>
                      </a:cubicBezTo>
                      <a:cubicBezTo>
                        <a:pt x="808" y="837"/>
                        <a:pt x="991" y="633"/>
                        <a:pt x="971" y="409"/>
                      </a:cubicBezTo>
                      <a:cubicBezTo>
                        <a:pt x="958" y="157"/>
                        <a:pt x="763" y="1"/>
                        <a:pt x="5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6" name="Google Shape;5926;p14"/>
                <p:cNvSpPr/>
                <p:nvPr/>
              </p:nvSpPr>
              <p:spPr>
                <a:xfrm flipH="1" rot="10800000">
                  <a:off x="7864700" y="4364077"/>
                  <a:ext cx="19455" cy="18502"/>
                </a:xfrm>
                <a:custGeom>
                  <a:rect b="b" l="l" r="r" t="t"/>
                  <a:pathLst>
                    <a:path extrusionOk="0" h="505" w="531">
                      <a:moveTo>
                        <a:pt x="262" y="0"/>
                      </a:moveTo>
                      <a:cubicBezTo>
                        <a:pt x="131" y="0"/>
                        <a:pt x="1" y="92"/>
                        <a:pt x="11" y="270"/>
                      </a:cubicBezTo>
                      <a:cubicBezTo>
                        <a:pt x="21" y="428"/>
                        <a:pt x="146" y="504"/>
                        <a:pt x="269" y="504"/>
                      </a:cubicBezTo>
                      <a:cubicBezTo>
                        <a:pt x="400" y="504"/>
                        <a:pt x="531" y="418"/>
                        <a:pt x="520" y="250"/>
                      </a:cubicBezTo>
                      <a:cubicBezTo>
                        <a:pt x="510" y="82"/>
                        <a:pt x="385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7" name="Google Shape;5927;p14"/>
                <p:cNvSpPr/>
                <p:nvPr/>
              </p:nvSpPr>
              <p:spPr>
                <a:xfrm flipH="1" rot="10800000">
                  <a:off x="6611881" y="4377120"/>
                  <a:ext cx="8243" cy="8243"/>
                </a:xfrm>
                <a:custGeom>
                  <a:rect b="b" l="l" r="r" t="t"/>
                  <a:pathLst>
                    <a:path extrusionOk="0" h="225" w="225">
                      <a:moveTo>
                        <a:pt x="102" y="0"/>
                      </a:moveTo>
                      <a:cubicBezTo>
                        <a:pt x="41" y="0"/>
                        <a:pt x="0" y="41"/>
                        <a:pt x="0" y="122"/>
                      </a:cubicBezTo>
                      <a:cubicBezTo>
                        <a:pt x="0" y="183"/>
                        <a:pt x="61" y="224"/>
                        <a:pt x="122" y="224"/>
                      </a:cubicBezTo>
                      <a:cubicBezTo>
                        <a:pt x="184" y="224"/>
                        <a:pt x="224" y="163"/>
                        <a:pt x="224" y="102"/>
                      </a:cubicBezTo>
                      <a:cubicBezTo>
                        <a:pt x="224" y="41"/>
                        <a:pt x="184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8" name="Google Shape;5928;p14"/>
                <p:cNvSpPr/>
                <p:nvPr/>
              </p:nvSpPr>
              <p:spPr>
                <a:xfrm flipH="1" rot="10800000">
                  <a:off x="8623499" y="4362209"/>
                  <a:ext cx="31875" cy="26929"/>
                </a:xfrm>
                <a:custGeom>
                  <a:rect b="b" l="l" r="r" t="t"/>
                  <a:pathLst>
                    <a:path extrusionOk="0" h="735" w="870">
                      <a:moveTo>
                        <a:pt x="494" y="0"/>
                      </a:moveTo>
                      <a:cubicBezTo>
                        <a:pt x="396" y="0"/>
                        <a:pt x="297" y="39"/>
                        <a:pt x="219" y="124"/>
                      </a:cubicBezTo>
                      <a:cubicBezTo>
                        <a:pt x="1" y="362"/>
                        <a:pt x="169" y="735"/>
                        <a:pt x="479" y="735"/>
                      </a:cubicBezTo>
                      <a:cubicBezTo>
                        <a:pt x="487" y="735"/>
                        <a:pt x="495" y="735"/>
                        <a:pt x="504" y="734"/>
                      </a:cubicBezTo>
                      <a:cubicBezTo>
                        <a:pt x="707" y="714"/>
                        <a:pt x="870" y="551"/>
                        <a:pt x="850" y="347"/>
                      </a:cubicBezTo>
                      <a:cubicBezTo>
                        <a:pt x="850" y="135"/>
                        <a:pt x="676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9" name="Google Shape;5929;p14"/>
                <p:cNvSpPr/>
                <p:nvPr/>
              </p:nvSpPr>
              <p:spPr>
                <a:xfrm flipH="1" rot="10800000">
                  <a:off x="9535810" y="4349532"/>
                  <a:ext cx="52758" cy="44808"/>
                </a:xfrm>
                <a:custGeom>
                  <a:rect b="b" l="l" r="r" t="t"/>
                  <a:pathLst>
                    <a:path extrusionOk="0" h="1223" w="144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52"/>
                      </a:cubicBezTo>
                      <a:cubicBezTo>
                        <a:pt x="34" y="998"/>
                        <a:pt x="326" y="1222"/>
                        <a:pt x="629" y="1222"/>
                      </a:cubicBezTo>
                      <a:cubicBezTo>
                        <a:pt x="789" y="1222"/>
                        <a:pt x="952" y="1159"/>
                        <a:pt x="1079" y="1018"/>
                      </a:cubicBezTo>
                      <a:cubicBezTo>
                        <a:pt x="1440" y="638"/>
                        <a:pt x="1149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0" name="Google Shape;5930;p14"/>
                <p:cNvSpPr/>
                <p:nvPr/>
              </p:nvSpPr>
              <p:spPr>
                <a:xfrm flipH="1" rot="10800000">
                  <a:off x="7956990" y="4375618"/>
                  <a:ext cx="22972" cy="19711"/>
                </a:xfrm>
                <a:custGeom>
                  <a:rect b="b" l="l" r="r" t="t"/>
                  <a:pathLst>
                    <a:path extrusionOk="0" h="538" w="627">
                      <a:moveTo>
                        <a:pt x="350" y="0"/>
                      </a:moveTo>
                      <a:cubicBezTo>
                        <a:pt x="282" y="0"/>
                        <a:pt x="213" y="27"/>
                        <a:pt x="158" y="89"/>
                      </a:cubicBezTo>
                      <a:cubicBezTo>
                        <a:pt x="1" y="266"/>
                        <a:pt x="128" y="538"/>
                        <a:pt x="339" y="538"/>
                      </a:cubicBezTo>
                      <a:cubicBezTo>
                        <a:pt x="346" y="538"/>
                        <a:pt x="354" y="537"/>
                        <a:pt x="362" y="537"/>
                      </a:cubicBezTo>
                      <a:cubicBezTo>
                        <a:pt x="524" y="537"/>
                        <a:pt x="626" y="415"/>
                        <a:pt x="626" y="252"/>
                      </a:cubicBezTo>
                      <a:cubicBezTo>
                        <a:pt x="613" y="104"/>
                        <a:pt x="483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1" name="Google Shape;5931;p14"/>
                <p:cNvSpPr/>
                <p:nvPr/>
              </p:nvSpPr>
              <p:spPr>
                <a:xfrm flipH="1" rot="10800000">
                  <a:off x="8969430" y="4362942"/>
                  <a:ext cx="38579" cy="32717"/>
                </a:xfrm>
                <a:custGeom>
                  <a:rect b="b" l="l" r="r" t="t"/>
                  <a:pathLst>
                    <a:path extrusionOk="0" h="893" w="1053">
                      <a:moveTo>
                        <a:pt x="576" y="0"/>
                      </a:moveTo>
                      <a:cubicBezTo>
                        <a:pt x="462" y="0"/>
                        <a:pt x="348" y="43"/>
                        <a:pt x="259" y="139"/>
                      </a:cubicBezTo>
                      <a:cubicBezTo>
                        <a:pt x="0" y="438"/>
                        <a:pt x="209" y="892"/>
                        <a:pt x="581" y="892"/>
                      </a:cubicBezTo>
                      <a:cubicBezTo>
                        <a:pt x="589" y="892"/>
                        <a:pt x="597" y="892"/>
                        <a:pt x="605" y="892"/>
                      </a:cubicBezTo>
                      <a:cubicBezTo>
                        <a:pt x="870" y="892"/>
                        <a:pt x="1053" y="668"/>
                        <a:pt x="1032" y="424"/>
                      </a:cubicBezTo>
                      <a:cubicBezTo>
                        <a:pt x="1019" y="167"/>
                        <a:pt x="799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2" name="Google Shape;5932;p14"/>
                <p:cNvSpPr/>
                <p:nvPr/>
              </p:nvSpPr>
              <p:spPr>
                <a:xfrm flipH="1" rot="10800000">
                  <a:off x="7474437" y="4381627"/>
                  <a:ext cx="18685" cy="16084"/>
                </a:xfrm>
                <a:custGeom>
                  <a:rect b="b" l="l" r="r" t="t"/>
                  <a:pathLst>
                    <a:path extrusionOk="0" h="439" w="510">
                      <a:moveTo>
                        <a:pt x="288" y="1"/>
                      </a:moveTo>
                      <a:cubicBezTo>
                        <a:pt x="231" y="1"/>
                        <a:pt x="172" y="23"/>
                        <a:pt x="123" y="73"/>
                      </a:cubicBezTo>
                      <a:cubicBezTo>
                        <a:pt x="1" y="215"/>
                        <a:pt x="102" y="439"/>
                        <a:pt x="306" y="439"/>
                      </a:cubicBezTo>
                      <a:cubicBezTo>
                        <a:pt x="408" y="419"/>
                        <a:pt x="509" y="317"/>
                        <a:pt x="509" y="215"/>
                      </a:cubicBezTo>
                      <a:cubicBezTo>
                        <a:pt x="496" y="82"/>
                        <a:pt x="396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3" name="Google Shape;5933;p14"/>
                <p:cNvSpPr/>
                <p:nvPr/>
              </p:nvSpPr>
              <p:spPr>
                <a:xfrm flipH="1" rot="10800000">
                  <a:off x="9184932" y="4293404"/>
                  <a:ext cx="85292" cy="104673"/>
                </a:xfrm>
                <a:custGeom>
                  <a:rect b="b" l="l" r="r" t="t"/>
                  <a:pathLst>
                    <a:path extrusionOk="0" h="2857" w="2328">
                      <a:moveTo>
                        <a:pt x="753" y="0"/>
                      </a:moveTo>
                      <a:cubicBezTo>
                        <a:pt x="687" y="0"/>
                        <a:pt x="616" y="13"/>
                        <a:pt x="543" y="42"/>
                      </a:cubicBezTo>
                      <a:cubicBezTo>
                        <a:pt x="0" y="263"/>
                        <a:pt x="172" y="1060"/>
                        <a:pt x="745" y="1060"/>
                      </a:cubicBezTo>
                      <a:cubicBezTo>
                        <a:pt x="752" y="1060"/>
                        <a:pt x="759" y="1060"/>
                        <a:pt x="767" y="1059"/>
                      </a:cubicBezTo>
                      <a:lnTo>
                        <a:pt x="848" y="1059"/>
                      </a:lnTo>
                      <a:cubicBezTo>
                        <a:pt x="473" y="1355"/>
                        <a:pt x="691" y="1977"/>
                        <a:pt x="1169" y="1977"/>
                      </a:cubicBezTo>
                      <a:cubicBezTo>
                        <a:pt x="1184" y="1977"/>
                        <a:pt x="1199" y="1976"/>
                        <a:pt x="1214" y="1975"/>
                      </a:cubicBezTo>
                      <a:cubicBezTo>
                        <a:pt x="1255" y="1975"/>
                        <a:pt x="1296" y="1955"/>
                        <a:pt x="1316" y="1955"/>
                      </a:cubicBezTo>
                      <a:cubicBezTo>
                        <a:pt x="1194" y="2056"/>
                        <a:pt x="1133" y="2199"/>
                        <a:pt x="1153" y="2362"/>
                      </a:cubicBezTo>
                      <a:cubicBezTo>
                        <a:pt x="1167" y="2658"/>
                        <a:pt x="1412" y="2856"/>
                        <a:pt x="1665" y="2856"/>
                      </a:cubicBezTo>
                      <a:cubicBezTo>
                        <a:pt x="1794" y="2856"/>
                        <a:pt x="1925" y="2804"/>
                        <a:pt x="2028" y="2687"/>
                      </a:cubicBezTo>
                      <a:cubicBezTo>
                        <a:pt x="2328" y="2348"/>
                        <a:pt x="2098" y="1832"/>
                        <a:pt x="1647" y="1832"/>
                      </a:cubicBezTo>
                      <a:cubicBezTo>
                        <a:pt x="1639" y="1832"/>
                        <a:pt x="1630" y="1832"/>
                        <a:pt x="1621" y="1833"/>
                      </a:cubicBezTo>
                      <a:lnTo>
                        <a:pt x="1540" y="1833"/>
                      </a:lnTo>
                      <a:cubicBezTo>
                        <a:pt x="1915" y="1537"/>
                        <a:pt x="1678" y="935"/>
                        <a:pt x="1218" y="935"/>
                      </a:cubicBezTo>
                      <a:cubicBezTo>
                        <a:pt x="1204" y="935"/>
                        <a:pt x="1189" y="936"/>
                        <a:pt x="1174" y="937"/>
                      </a:cubicBezTo>
                      <a:lnTo>
                        <a:pt x="1092" y="937"/>
                      </a:lnTo>
                      <a:cubicBezTo>
                        <a:pt x="1483" y="600"/>
                        <a:pt x="1208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4" name="Google Shape;5934;p14"/>
                <p:cNvSpPr/>
                <p:nvPr/>
              </p:nvSpPr>
              <p:spPr>
                <a:xfrm flipH="1" rot="10800000">
                  <a:off x="7091978" y="4386793"/>
                  <a:ext cx="15461" cy="12860"/>
                </a:xfrm>
                <a:custGeom>
                  <a:rect b="b" l="l" r="r" t="t"/>
                  <a:pathLst>
                    <a:path extrusionOk="0" h="351" w="422">
                      <a:moveTo>
                        <a:pt x="200" y="1"/>
                      </a:moveTo>
                      <a:cubicBezTo>
                        <a:pt x="188" y="1"/>
                        <a:pt x="176" y="2"/>
                        <a:pt x="164" y="4"/>
                      </a:cubicBezTo>
                      <a:cubicBezTo>
                        <a:pt x="62" y="4"/>
                        <a:pt x="1" y="85"/>
                        <a:pt x="1" y="187"/>
                      </a:cubicBezTo>
                      <a:cubicBezTo>
                        <a:pt x="1" y="288"/>
                        <a:pt x="82" y="349"/>
                        <a:pt x="184" y="349"/>
                      </a:cubicBezTo>
                      <a:cubicBezTo>
                        <a:pt x="190" y="350"/>
                        <a:pt x="196" y="350"/>
                        <a:pt x="201" y="350"/>
                      </a:cubicBezTo>
                      <a:cubicBezTo>
                        <a:pt x="417" y="350"/>
                        <a:pt x="422" y="1"/>
                        <a:pt x="2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5" name="Google Shape;5935;p14"/>
                <p:cNvSpPr/>
                <p:nvPr/>
              </p:nvSpPr>
              <p:spPr>
                <a:xfrm flipH="1" rot="10800000">
                  <a:off x="8528828" y="4374885"/>
                  <a:ext cx="30372" cy="25683"/>
                </a:xfrm>
                <a:custGeom>
                  <a:rect b="b" l="l" r="r" t="t"/>
                  <a:pathLst>
                    <a:path extrusionOk="0" h="701" w="829">
                      <a:moveTo>
                        <a:pt x="466" y="1"/>
                      </a:moveTo>
                      <a:cubicBezTo>
                        <a:pt x="376" y="1"/>
                        <a:pt x="287" y="34"/>
                        <a:pt x="218" y="110"/>
                      </a:cubicBezTo>
                      <a:cubicBezTo>
                        <a:pt x="1" y="348"/>
                        <a:pt x="168" y="701"/>
                        <a:pt x="459" y="701"/>
                      </a:cubicBezTo>
                      <a:cubicBezTo>
                        <a:pt x="467" y="701"/>
                        <a:pt x="475" y="701"/>
                        <a:pt x="483" y="700"/>
                      </a:cubicBezTo>
                      <a:cubicBezTo>
                        <a:pt x="686" y="700"/>
                        <a:pt x="829" y="537"/>
                        <a:pt x="829" y="334"/>
                      </a:cubicBezTo>
                      <a:cubicBezTo>
                        <a:pt x="815" y="131"/>
                        <a:pt x="64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6" name="Google Shape;5936;p14"/>
                <p:cNvSpPr/>
                <p:nvPr/>
              </p:nvSpPr>
              <p:spPr>
                <a:xfrm flipH="1" rot="10800000">
                  <a:off x="9049227" y="4367411"/>
                  <a:ext cx="40814" cy="34549"/>
                </a:xfrm>
                <a:custGeom>
                  <a:rect b="b" l="l" r="r" t="t"/>
                  <a:pathLst>
                    <a:path extrusionOk="0" h="943" w="1114">
                      <a:moveTo>
                        <a:pt x="489" y="0"/>
                      </a:moveTo>
                      <a:cubicBezTo>
                        <a:pt x="239" y="0"/>
                        <a:pt x="0" y="198"/>
                        <a:pt x="14" y="494"/>
                      </a:cubicBezTo>
                      <a:cubicBezTo>
                        <a:pt x="34" y="746"/>
                        <a:pt x="220" y="943"/>
                        <a:pt x="466" y="943"/>
                      </a:cubicBezTo>
                      <a:cubicBezTo>
                        <a:pt x="478" y="943"/>
                        <a:pt x="490" y="942"/>
                        <a:pt x="503" y="942"/>
                      </a:cubicBezTo>
                      <a:cubicBezTo>
                        <a:pt x="930" y="921"/>
                        <a:pt x="1113" y="412"/>
                        <a:pt x="808" y="128"/>
                      </a:cubicBezTo>
                      <a:cubicBezTo>
                        <a:pt x="714" y="40"/>
                        <a:pt x="60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7" name="Google Shape;5937;p14"/>
                <p:cNvSpPr/>
                <p:nvPr/>
              </p:nvSpPr>
              <p:spPr>
                <a:xfrm flipH="1" rot="10800000">
                  <a:off x="9260918" y="4362209"/>
                  <a:ext cx="48288" cy="40997"/>
                </a:xfrm>
                <a:custGeom>
                  <a:rect b="b" l="l" r="r" t="t"/>
                  <a:pathLst>
                    <a:path extrusionOk="0" h="1119" w="1318">
                      <a:moveTo>
                        <a:pt x="741" y="0"/>
                      </a:moveTo>
                      <a:cubicBezTo>
                        <a:pt x="598" y="0"/>
                        <a:pt x="452" y="56"/>
                        <a:pt x="341" y="182"/>
                      </a:cubicBezTo>
                      <a:cubicBezTo>
                        <a:pt x="1" y="542"/>
                        <a:pt x="270" y="1119"/>
                        <a:pt x="744" y="1119"/>
                      </a:cubicBezTo>
                      <a:cubicBezTo>
                        <a:pt x="752" y="1119"/>
                        <a:pt x="760" y="1118"/>
                        <a:pt x="768" y="1118"/>
                      </a:cubicBezTo>
                      <a:cubicBezTo>
                        <a:pt x="1073" y="1098"/>
                        <a:pt x="1318" y="833"/>
                        <a:pt x="1297" y="528"/>
                      </a:cubicBezTo>
                      <a:cubicBezTo>
                        <a:pt x="1284" y="207"/>
                        <a:pt x="1016" y="0"/>
                        <a:pt x="7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8" name="Google Shape;5938;p14"/>
                <p:cNvSpPr/>
                <p:nvPr/>
              </p:nvSpPr>
              <p:spPr>
                <a:xfrm flipH="1" rot="10800000">
                  <a:off x="6705819" y="4396392"/>
                  <a:ext cx="10259" cy="7621"/>
                </a:xfrm>
                <a:custGeom>
                  <a:rect b="b" l="l" r="r" t="t"/>
                  <a:pathLst>
                    <a:path extrusionOk="0" h="208" w="280">
                      <a:moveTo>
                        <a:pt x="122" y="0"/>
                      </a:moveTo>
                      <a:cubicBezTo>
                        <a:pt x="61" y="21"/>
                        <a:pt x="0" y="62"/>
                        <a:pt x="0" y="143"/>
                      </a:cubicBezTo>
                      <a:cubicBezTo>
                        <a:pt x="5" y="189"/>
                        <a:pt x="24" y="207"/>
                        <a:pt x="49" y="207"/>
                      </a:cubicBezTo>
                      <a:cubicBezTo>
                        <a:pt x="133" y="207"/>
                        <a:pt x="280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9" name="Google Shape;5939;p14"/>
                <p:cNvSpPr/>
                <p:nvPr/>
              </p:nvSpPr>
              <p:spPr>
                <a:xfrm flipH="1" rot="10800000">
                  <a:off x="8799432" y="4374885"/>
                  <a:ext cx="34879" cy="29457"/>
                </a:xfrm>
                <a:custGeom>
                  <a:rect b="b" l="l" r="r" t="t"/>
                  <a:pathLst>
                    <a:path extrusionOk="0" h="804" w="952">
                      <a:moveTo>
                        <a:pt x="537" y="0"/>
                      </a:moveTo>
                      <a:cubicBezTo>
                        <a:pt x="431" y="0"/>
                        <a:pt x="323" y="41"/>
                        <a:pt x="239" y="132"/>
                      </a:cubicBezTo>
                      <a:cubicBezTo>
                        <a:pt x="1" y="390"/>
                        <a:pt x="190" y="804"/>
                        <a:pt x="540" y="804"/>
                      </a:cubicBezTo>
                      <a:cubicBezTo>
                        <a:pt x="548" y="804"/>
                        <a:pt x="556" y="804"/>
                        <a:pt x="565" y="803"/>
                      </a:cubicBezTo>
                      <a:cubicBezTo>
                        <a:pt x="789" y="803"/>
                        <a:pt x="952" y="600"/>
                        <a:pt x="952" y="376"/>
                      </a:cubicBezTo>
                      <a:cubicBezTo>
                        <a:pt x="938" y="149"/>
                        <a:pt x="740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0" name="Google Shape;5940;p14"/>
                <p:cNvSpPr/>
                <p:nvPr/>
              </p:nvSpPr>
              <p:spPr>
                <a:xfrm flipH="1" rot="10800000">
                  <a:off x="8052211" y="4383862"/>
                  <a:ext cx="24657" cy="21140"/>
                </a:xfrm>
                <a:custGeom>
                  <a:rect b="b" l="l" r="r" t="t"/>
                  <a:pathLst>
                    <a:path extrusionOk="0" h="577" w="673">
                      <a:moveTo>
                        <a:pt x="372" y="0"/>
                      </a:moveTo>
                      <a:cubicBezTo>
                        <a:pt x="299" y="0"/>
                        <a:pt x="225" y="27"/>
                        <a:pt x="164" y="89"/>
                      </a:cubicBezTo>
                      <a:cubicBezTo>
                        <a:pt x="1" y="292"/>
                        <a:pt x="143" y="577"/>
                        <a:pt x="388" y="577"/>
                      </a:cubicBezTo>
                      <a:cubicBezTo>
                        <a:pt x="550" y="557"/>
                        <a:pt x="672" y="434"/>
                        <a:pt x="672" y="272"/>
                      </a:cubicBezTo>
                      <a:cubicBezTo>
                        <a:pt x="659" y="109"/>
                        <a:pt x="51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1" name="Google Shape;5941;p14"/>
                <p:cNvSpPr/>
                <p:nvPr/>
              </p:nvSpPr>
              <p:spPr>
                <a:xfrm flipH="1" rot="10800000">
                  <a:off x="9433884" y="4362942"/>
                  <a:ext cx="52025" cy="44075"/>
                </a:xfrm>
                <a:custGeom>
                  <a:rect b="b" l="l" r="r" t="t"/>
                  <a:pathLst>
                    <a:path extrusionOk="0" h="1203" w="1420">
                      <a:moveTo>
                        <a:pt x="806" y="1"/>
                      </a:moveTo>
                      <a:cubicBezTo>
                        <a:pt x="649" y="1"/>
                        <a:pt x="488" y="64"/>
                        <a:pt x="361" y="205"/>
                      </a:cubicBezTo>
                      <a:cubicBezTo>
                        <a:pt x="1" y="585"/>
                        <a:pt x="291" y="1202"/>
                        <a:pt x="804" y="1202"/>
                      </a:cubicBezTo>
                      <a:cubicBezTo>
                        <a:pt x="812" y="1202"/>
                        <a:pt x="821" y="1202"/>
                        <a:pt x="829" y="1202"/>
                      </a:cubicBezTo>
                      <a:cubicBezTo>
                        <a:pt x="1155" y="1181"/>
                        <a:pt x="1419" y="917"/>
                        <a:pt x="1399" y="571"/>
                      </a:cubicBezTo>
                      <a:cubicBezTo>
                        <a:pt x="1386" y="225"/>
                        <a:pt x="1103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2" name="Google Shape;5942;p14"/>
                <p:cNvSpPr/>
                <p:nvPr/>
              </p:nvSpPr>
              <p:spPr>
                <a:xfrm flipH="1" rot="10800000">
                  <a:off x="8433424" y="4383825"/>
                  <a:ext cx="29603" cy="24657"/>
                </a:xfrm>
                <a:custGeom>
                  <a:rect b="b" l="l" r="r" t="t"/>
                  <a:pathLst>
                    <a:path extrusionOk="0" h="673" w="808">
                      <a:moveTo>
                        <a:pt x="442" y="0"/>
                      </a:moveTo>
                      <a:cubicBezTo>
                        <a:pt x="1" y="20"/>
                        <a:pt x="14" y="672"/>
                        <a:pt x="462" y="672"/>
                      </a:cubicBezTo>
                      <a:cubicBezTo>
                        <a:pt x="469" y="672"/>
                        <a:pt x="475" y="672"/>
                        <a:pt x="482" y="672"/>
                      </a:cubicBezTo>
                      <a:cubicBezTo>
                        <a:pt x="666" y="672"/>
                        <a:pt x="808" y="509"/>
                        <a:pt x="808" y="326"/>
                      </a:cubicBezTo>
                      <a:cubicBezTo>
                        <a:pt x="788" y="143"/>
                        <a:pt x="625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3" name="Google Shape;5943;p14"/>
                <p:cNvSpPr/>
                <p:nvPr/>
              </p:nvSpPr>
              <p:spPr>
                <a:xfrm flipH="1" rot="10800000">
                  <a:off x="8146919" y="4389028"/>
                  <a:ext cx="26123" cy="21763"/>
                </a:xfrm>
                <a:custGeom>
                  <a:rect b="b" l="l" r="r" t="t"/>
                  <a:pathLst>
                    <a:path extrusionOk="0" h="594" w="713">
                      <a:moveTo>
                        <a:pt x="422" y="0"/>
                      </a:moveTo>
                      <a:cubicBezTo>
                        <a:pt x="410" y="0"/>
                        <a:pt x="399" y="1"/>
                        <a:pt x="387" y="2"/>
                      </a:cubicBezTo>
                      <a:cubicBezTo>
                        <a:pt x="122" y="2"/>
                        <a:pt x="0" y="328"/>
                        <a:pt x="204" y="511"/>
                      </a:cubicBezTo>
                      <a:cubicBezTo>
                        <a:pt x="267" y="568"/>
                        <a:pt x="340" y="594"/>
                        <a:pt x="411" y="594"/>
                      </a:cubicBezTo>
                      <a:cubicBezTo>
                        <a:pt x="568" y="594"/>
                        <a:pt x="712" y="469"/>
                        <a:pt x="712" y="287"/>
                      </a:cubicBezTo>
                      <a:cubicBezTo>
                        <a:pt x="693" y="117"/>
                        <a:pt x="570" y="0"/>
                        <a:pt x="4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4" name="Google Shape;5944;p14"/>
                <p:cNvSpPr/>
                <p:nvPr/>
              </p:nvSpPr>
              <p:spPr>
                <a:xfrm flipH="1" rot="10800000">
                  <a:off x="8341867" y="4388112"/>
                  <a:ext cx="25426" cy="23851"/>
                </a:xfrm>
                <a:custGeom>
                  <a:rect b="b" l="l" r="r" t="t"/>
                  <a:pathLst>
                    <a:path extrusionOk="0" h="651" w="694">
                      <a:moveTo>
                        <a:pt x="338" y="1"/>
                      </a:moveTo>
                      <a:cubicBezTo>
                        <a:pt x="180" y="1"/>
                        <a:pt x="21" y="108"/>
                        <a:pt x="10" y="319"/>
                      </a:cubicBezTo>
                      <a:cubicBezTo>
                        <a:pt x="1" y="543"/>
                        <a:pt x="163" y="651"/>
                        <a:pt x="329" y="651"/>
                      </a:cubicBezTo>
                      <a:cubicBezTo>
                        <a:pt x="509" y="651"/>
                        <a:pt x="693" y="523"/>
                        <a:pt x="662" y="279"/>
                      </a:cubicBezTo>
                      <a:cubicBezTo>
                        <a:pt x="632" y="93"/>
                        <a:pt x="485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5" name="Google Shape;5945;p14"/>
                <p:cNvSpPr/>
                <p:nvPr/>
              </p:nvSpPr>
              <p:spPr>
                <a:xfrm flipH="1" rot="10800000">
                  <a:off x="6029637" y="440844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61" y="1"/>
                      </a:moveTo>
                      <a:cubicBezTo>
                        <a:pt x="20" y="1"/>
                        <a:pt x="0" y="21"/>
                        <a:pt x="20" y="41"/>
                      </a:cubicBezTo>
                      <a:cubicBezTo>
                        <a:pt x="20" y="82"/>
                        <a:pt x="41" y="102"/>
                        <a:pt x="61" y="102"/>
                      </a:cubicBezTo>
                      <a:cubicBezTo>
                        <a:pt x="82" y="82"/>
                        <a:pt x="102" y="62"/>
                        <a:pt x="102" y="41"/>
                      </a:cubicBezTo>
                      <a:cubicBezTo>
                        <a:pt x="102" y="21"/>
                        <a:pt x="82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6" name="Google Shape;5946;p14"/>
                <p:cNvSpPr/>
                <p:nvPr/>
              </p:nvSpPr>
              <p:spPr>
                <a:xfrm flipH="1" rot="10800000">
                  <a:off x="6125811" y="4408445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21"/>
                        <a:pt x="0" y="61"/>
                      </a:cubicBezTo>
                      <a:cubicBezTo>
                        <a:pt x="0" y="102"/>
                        <a:pt x="31" y="122"/>
                        <a:pt x="61" y="122"/>
                      </a:cubicBezTo>
                      <a:cubicBezTo>
                        <a:pt x="92" y="122"/>
                        <a:pt x="122" y="102"/>
                        <a:pt x="122" y="61"/>
                      </a:cubicBezTo>
                      <a:cubicBezTo>
                        <a:pt x="122" y="21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7" name="Google Shape;5947;p14"/>
                <p:cNvSpPr/>
                <p:nvPr/>
              </p:nvSpPr>
              <p:spPr>
                <a:xfrm flipH="1" rot="10800000">
                  <a:off x="8242323" y="4390566"/>
                  <a:ext cx="27625" cy="23118"/>
                </a:xfrm>
                <a:custGeom>
                  <a:rect b="b" l="l" r="r" t="t"/>
                  <a:pathLst>
                    <a:path extrusionOk="0" h="631" w="754">
                      <a:moveTo>
                        <a:pt x="424" y="1"/>
                      </a:moveTo>
                      <a:cubicBezTo>
                        <a:pt x="346" y="1"/>
                        <a:pt x="267" y="32"/>
                        <a:pt x="204" y="102"/>
                      </a:cubicBezTo>
                      <a:cubicBezTo>
                        <a:pt x="1" y="305"/>
                        <a:pt x="164" y="631"/>
                        <a:pt x="448" y="631"/>
                      </a:cubicBezTo>
                      <a:cubicBezTo>
                        <a:pt x="611" y="610"/>
                        <a:pt x="754" y="468"/>
                        <a:pt x="733" y="305"/>
                      </a:cubicBezTo>
                      <a:cubicBezTo>
                        <a:pt x="720" y="118"/>
                        <a:pt x="574" y="1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8" name="Google Shape;5948;p14"/>
                <p:cNvSpPr/>
                <p:nvPr/>
              </p:nvSpPr>
              <p:spPr>
                <a:xfrm flipH="1" rot="10800000">
                  <a:off x="5934197" y="4413685"/>
                  <a:ext cx="3004" cy="2272"/>
                </a:xfrm>
                <a:custGeom>
                  <a:rect b="b" l="l" r="r" t="t"/>
                  <a:pathLst>
                    <a:path extrusionOk="0" h="62" w="82">
                      <a:moveTo>
                        <a:pt x="41" y="1"/>
                      </a:moveTo>
                      <a:cubicBezTo>
                        <a:pt x="21" y="1"/>
                        <a:pt x="0" y="21"/>
                        <a:pt x="0" y="42"/>
                      </a:cubicBezTo>
                      <a:cubicBezTo>
                        <a:pt x="0" y="62"/>
                        <a:pt x="21" y="62"/>
                        <a:pt x="41" y="62"/>
                      </a:cubicBezTo>
                      <a:cubicBezTo>
                        <a:pt x="62" y="62"/>
                        <a:pt x="82" y="62"/>
                        <a:pt x="82" y="42"/>
                      </a:cubicBezTo>
                      <a:cubicBezTo>
                        <a:pt x="82" y="21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9" name="Google Shape;5949;p14"/>
                <p:cNvSpPr/>
                <p:nvPr/>
              </p:nvSpPr>
              <p:spPr>
                <a:xfrm flipH="1" rot="10800000">
                  <a:off x="7567643" y="4400239"/>
                  <a:ext cx="20151" cy="17183"/>
                </a:xfrm>
                <a:custGeom>
                  <a:rect b="b" l="l" r="r" t="t"/>
                  <a:pathLst>
                    <a:path extrusionOk="0" h="469" w="550">
                      <a:moveTo>
                        <a:pt x="313" y="1"/>
                      </a:moveTo>
                      <a:cubicBezTo>
                        <a:pt x="253" y="1"/>
                        <a:pt x="192" y="26"/>
                        <a:pt x="143" y="82"/>
                      </a:cubicBezTo>
                      <a:cubicBezTo>
                        <a:pt x="0" y="224"/>
                        <a:pt x="122" y="468"/>
                        <a:pt x="326" y="468"/>
                      </a:cubicBezTo>
                      <a:cubicBezTo>
                        <a:pt x="448" y="448"/>
                        <a:pt x="550" y="346"/>
                        <a:pt x="550" y="224"/>
                      </a:cubicBezTo>
                      <a:cubicBezTo>
                        <a:pt x="536" y="91"/>
                        <a:pt x="427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0" name="Google Shape;5950;p14"/>
                <p:cNvSpPr/>
                <p:nvPr/>
              </p:nvSpPr>
              <p:spPr>
                <a:xfrm flipH="1" rot="10800000">
                  <a:off x="6221215" y="4412182"/>
                  <a:ext cx="5276" cy="5459"/>
                </a:xfrm>
                <a:custGeom>
                  <a:rect b="b" l="l" r="r" t="t"/>
                  <a:pathLst>
                    <a:path extrusionOk="0" h="149" w="144">
                      <a:moveTo>
                        <a:pt x="52" y="1"/>
                      </a:moveTo>
                      <a:cubicBezTo>
                        <a:pt x="14" y="1"/>
                        <a:pt x="1" y="34"/>
                        <a:pt x="1" y="67"/>
                      </a:cubicBezTo>
                      <a:cubicBezTo>
                        <a:pt x="1" y="108"/>
                        <a:pt x="41" y="149"/>
                        <a:pt x="82" y="149"/>
                      </a:cubicBezTo>
                      <a:cubicBezTo>
                        <a:pt x="123" y="149"/>
                        <a:pt x="143" y="108"/>
                        <a:pt x="143" y="67"/>
                      </a:cubicBezTo>
                      <a:cubicBezTo>
                        <a:pt x="143" y="34"/>
                        <a:pt x="130" y="1"/>
                        <a:pt x="102" y="1"/>
                      </a:cubicBezTo>
                      <a:cubicBezTo>
                        <a:pt x="96" y="1"/>
                        <a:pt x="90" y="2"/>
                        <a:pt x="82" y="6"/>
                      </a:cubicBezTo>
                      <a:cubicBezTo>
                        <a:pt x="71" y="2"/>
                        <a:pt x="61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1" name="Google Shape;5951;p14"/>
                <p:cNvSpPr/>
                <p:nvPr/>
              </p:nvSpPr>
              <p:spPr>
                <a:xfrm flipH="1" rot="10800000">
                  <a:off x="7182217" y="4408702"/>
                  <a:ext cx="16414" cy="13336"/>
                </a:xfrm>
                <a:custGeom>
                  <a:rect b="b" l="l" r="r" t="t"/>
                  <a:pathLst>
                    <a:path extrusionOk="0" h="364" w="448">
                      <a:moveTo>
                        <a:pt x="275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81" y="4"/>
                        <a:pt x="0" y="208"/>
                        <a:pt x="122" y="309"/>
                      </a:cubicBezTo>
                      <a:cubicBezTo>
                        <a:pt x="160" y="347"/>
                        <a:pt x="205" y="363"/>
                        <a:pt x="249" y="363"/>
                      </a:cubicBezTo>
                      <a:cubicBezTo>
                        <a:pt x="350" y="363"/>
                        <a:pt x="448" y="280"/>
                        <a:pt x="448" y="167"/>
                      </a:cubicBezTo>
                      <a:cubicBezTo>
                        <a:pt x="430" y="76"/>
                        <a:pt x="362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2" name="Google Shape;5952;p14"/>
                <p:cNvSpPr/>
                <p:nvPr/>
              </p:nvSpPr>
              <p:spPr>
                <a:xfrm flipH="1" rot="10800000">
                  <a:off x="5838756" y="4422624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1" y="20"/>
                        <a:pt x="1" y="20"/>
                      </a:cubicBezTo>
                      <a:cubicBezTo>
                        <a:pt x="1" y="41"/>
                        <a:pt x="21" y="41"/>
                        <a:pt x="21" y="41"/>
                      </a:cubicBezTo>
                      <a:cubicBezTo>
                        <a:pt x="21" y="41"/>
                        <a:pt x="42" y="41"/>
                        <a:pt x="42" y="20"/>
                      </a:cubicBezTo>
                      <a:cubicBezTo>
                        <a:pt x="42" y="20"/>
                        <a:pt x="42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3" name="Google Shape;5953;p14"/>
                <p:cNvSpPr/>
                <p:nvPr/>
              </p:nvSpPr>
              <p:spPr>
                <a:xfrm flipH="1" rot="10800000">
                  <a:off x="6798439" y="4413648"/>
                  <a:ext cx="12530" cy="10515"/>
                </a:xfrm>
                <a:custGeom>
                  <a:rect b="b" l="l" r="r" t="t"/>
                  <a:pathLst>
                    <a:path extrusionOk="0" h="287" w="342">
                      <a:moveTo>
                        <a:pt x="144" y="0"/>
                      </a:moveTo>
                      <a:cubicBezTo>
                        <a:pt x="0" y="0"/>
                        <a:pt x="0" y="287"/>
                        <a:pt x="144" y="287"/>
                      </a:cubicBezTo>
                      <a:cubicBezTo>
                        <a:pt x="149" y="287"/>
                        <a:pt x="153" y="287"/>
                        <a:pt x="158" y="286"/>
                      </a:cubicBezTo>
                      <a:cubicBezTo>
                        <a:pt x="341" y="266"/>
                        <a:pt x="341" y="21"/>
                        <a:pt x="158" y="1"/>
                      </a:cubicBezTo>
                      <a:cubicBezTo>
                        <a:pt x="153" y="0"/>
                        <a:pt x="149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4" name="Google Shape;5954;p14"/>
                <p:cNvSpPr/>
                <p:nvPr/>
              </p:nvSpPr>
              <p:spPr>
                <a:xfrm flipH="1" rot="10800000">
                  <a:off x="8878460" y="4392032"/>
                  <a:ext cx="37114" cy="32168"/>
                </a:xfrm>
                <a:custGeom>
                  <a:rect b="b" l="l" r="r" t="t"/>
                  <a:pathLst>
                    <a:path extrusionOk="0" h="878" w="1013">
                      <a:moveTo>
                        <a:pt x="568" y="0"/>
                      </a:moveTo>
                      <a:cubicBezTo>
                        <a:pt x="451" y="0"/>
                        <a:pt x="332" y="45"/>
                        <a:pt x="239" y="144"/>
                      </a:cubicBezTo>
                      <a:cubicBezTo>
                        <a:pt x="0" y="423"/>
                        <a:pt x="190" y="878"/>
                        <a:pt x="561" y="878"/>
                      </a:cubicBezTo>
                      <a:cubicBezTo>
                        <a:pt x="569" y="878"/>
                        <a:pt x="577" y="877"/>
                        <a:pt x="585" y="877"/>
                      </a:cubicBezTo>
                      <a:cubicBezTo>
                        <a:pt x="829" y="857"/>
                        <a:pt x="1013" y="653"/>
                        <a:pt x="1013" y="409"/>
                      </a:cubicBezTo>
                      <a:cubicBezTo>
                        <a:pt x="999" y="157"/>
                        <a:pt x="787" y="0"/>
                        <a:pt x="5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14"/>
                <p:cNvSpPr/>
                <p:nvPr/>
              </p:nvSpPr>
              <p:spPr>
                <a:xfrm flipH="1" rot="10800000">
                  <a:off x="9347163" y="4381700"/>
                  <a:ext cx="44075" cy="43122"/>
                </a:xfrm>
                <a:custGeom>
                  <a:rect b="b" l="l" r="r" t="t"/>
                  <a:pathLst>
                    <a:path extrusionOk="0" h="1177" w="1203">
                      <a:moveTo>
                        <a:pt x="599" y="1"/>
                      </a:moveTo>
                      <a:cubicBezTo>
                        <a:pt x="300" y="1"/>
                        <a:pt x="1" y="210"/>
                        <a:pt x="22" y="609"/>
                      </a:cubicBezTo>
                      <a:cubicBezTo>
                        <a:pt x="32" y="993"/>
                        <a:pt x="313" y="1177"/>
                        <a:pt x="596" y="1177"/>
                      </a:cubicBezTo>
                      <a:cubicBezTo>
                        <a:pt x="898" y="1177"/>
                        <a:pt x="1203" y="968"/>
                        <a:pt x="1182" y="568"/>
                      </a:cubicBezTo>
                      <a:cubicBezTo>
                        <a:pt x="1162" y="185"/>
                        <a:pt x="880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6" name="Google Shape;5956;p14"/>
                <p:cNvSpPr/>
                <p:nvPr/>
              </p:nvSpPr>
              <p:spPr>
                <a:xfrm flipH="1" rot="10800000">
                  <a:off x="8706263" y="4396502"/>
                  <a:ext cx="34110" cy="28724"/>
                </a:xfrm>
                <a:custGeom>
                  <a:rect b="b" l="l" r="r" t="t"/>
                  <a:pathLst>
                    <a:path extrusionOk="0" h="784" w="931">
                      <a:moveTo>
                        <a:pt x="516" y="1"/>
                      </a:moveTo>
                      <a:cubicBezTo>
                        <a:pt x="416" y="1"/>
                        <a:pt x="316" y="41"/>
                        <a:pt x="239" y="132"/>
                      </a:cubicBezTo>
                      <a:cubicBezTo>
                        <a:pt x="1" y="390"/>
                        <a:pt x="189" y="784"/>
                        <a:pt x="519" y="784"/>
                      </a:cubicBezTo>
                      <a:cubicBezTo>
                        <a:pt x="527" y="784"/>
                        <a:pt x="536" y="783"/>
                        <a:pt x="544" y="783"/>
                      </a:cubicBezTo>
                      <a:cubicBezTo>
                        <a:pt x="748" y="783"/>
                        <a:pt x="931" y="600"/>
                        <a:pt x="910" y="376"/>
                      </a:cubicBezTo>
                      <a:cubicBezTo>
                        <a:pt x="897" y="149"/>
                        <a:pt x="708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7" name="Google Shape;5957;p14"/>
                <p:cNvSpPr/>
                <p:nvPr/>
              </p:nvSpPr>
              <p:spPr>
                <a:xfrm flipH="1" rot="10800000">
                  <a:off x="6315666" y="4421635"/>
                  <a:ext cx="7731" cy="4726"/>
                </a:xfrm>
                <a:custGeom>
                  <a:rect b="b" l="l" r="r" t="t"/>
                  <a:pathLst>
                    <a:path extrusionOk="0" h="129" w="211">
                      <a:moveTo>
                        <a:pt x="109" y="0"/>
                      </a:moveTo>
                      <a:cubicBezTo>
                        <a:pt x="1" y="0"/>
                        <a:pt x="115" y="129"/>
                        <a:pt x="177" y="129"/>
                      </a:cubicBezTo>
                      <a:cubicBezTo>
                        <a:pt x="196" y="129"/>
                        <a:pt x="210" y="116"/>
                        <a:pt x="210" y="81"/>
                      </a:cubicBezTo>
                      <a:cubicBezTo>
                        <a:pt x="190" y="20"/>
                        <a:pt x="149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8" name="Google Shape;5958;p14"/>
                <p:cNvSpPr/>
                <p:nvPr/>
              </p:nvSpPr>
              <p:spPr>
                <a:xfrm flipH="1" rot="10800000">
                  <a:off x="7663523" y="4417825"/>
                  <a:ext cx="21323" cy="14911"/>
                </a:xfrm>
                <a:custGeom>
                  <a:rect b="b" l="l" r="r" t="t"/>
                  <a:pathLst>
                    <a:path extrusionOk="0" h="407" w="582">
                      <a:moveTo>
                        <a:pt x="288" y="1"/>
                      </a:moveTo>
                      <a:cubicBezTo>
                        <a:pt x="184" y="1"/>
                        <a:pt x="81" y="67"/>
                        <a:pt x="49" y="194"/>
                      </a:cubicBezTo>
                      <a:cubicBezTo>
                        <a:pt x="1" y="339"/>
                        <a:pt x="131" y="406"/>
                        <a:pt x="268" y="406"/>
                      </a:cubicBezTo>
                      <a:cubicBezTo>
                        <a:pt x="420" y="406"/>
                        <a:pt x="581" y="324"/>
                        <a:pt x="517" y="174"/>
                      </a:cubicBezTo>
                      <a:cubicBezTo>
                        <a:pt x="478" y="57"/>
                        <a:pt x="383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9" name="Google Shape;5959;p14"/>
                <p:cNvSpPr/>
                <p:nvPr/>
              </p:nvSpPr>
              <p:spPr>
                <a:xfrm flipH="1" rot="10800000">
                  <a:off x="9170900" y="4394230"/>
                  <a:ext cx="46603" cy="39752"/>
                </a:xfrm>
                <a:custGeom>
                  <a:rect b="b" l="l" r="r" t="t"/>
                  <a:pathLst>
                    <a:path extrusionOk="0" h="1085" w="1272">
                      <a:moveTo>
                        <a:pt x="728" y="0"/>
                      </a:moveTo>
                      <a:cubicBezTo>
                        <a:pt x="580" y="0"/>
                        <a:pt x="430" y="59"/>
                        <a:pt x="315" y="188"/>
                      </a:cubicBezTo>
                      <a:cubicBezTo>
                        <a:pt x="1" y="522"/>
                        <a:pt x="257" y="1085"/>
                        <a:pt x="715" y="1085"/>
                      </a:cubicBezTo>
                      <a:cubicBezTo>
                        <a:pt x="731" y="1085"/>
                        <a:pt x="747" y="1084"/>
                        <a:pt x="763" y="1083"/>
                      </a:cubicBezTo>
                      <a:cubicBezTo>
                        <a:pt x="1048" y="1063"/>
                        <a:pt x="1272" y="818"/>
                        <a:pt x="1272" y="513"/>
                      </a:cubicBezTo>
                      <a:cubicBezTo>
                        <a:pt x="1259" y="197"/>
                        <a:pt x="998" y="0"/>
                        <a:pt x="7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0" name="Google Shape;5960;p14"/>
                <p:cNvSpPr/>
                <p:nvPr/>
              </p:nvSpPr>
              <p:spPr>
                <a:xfrm flipH="1" rot="10800000">
                  <a:off x="8959758" y="4400239"/>
                  <a:ext cx="40045" cy="34403"/>
                </a:xfrm>
                <a:custGeom>
                  <a:rect b="b" l="l" r="r" t="t"/>
                  <a:pathLst>
                    <a:path extrusionOk="0" h="939" w="1093">
                      <a:moveTo>
                        <a:pt x="482" y="1"/>
                      </a:moveTo>
                      <a:cubicBezTo>
                        <a:pt x="235" y="1"/>
                        <a:pt x="0" y="206"/>
                        <a:pt x="14" y="491"/>
                      </a:cubicBezTo>
                      <a:cubicBezTo>
                        <a:pt x="14" y="735"/>
                        <a:pt x="238" y="938"/>
                        <a:pt x="483" y="938"/>
                      </a:cubicBezTo>
                      <a:cubicBezTo>
                        <a:pt x="910" y="918"/>
                        <a:pt x="1093" y="409"/>
                        <a:pt x="788" y="124"/>
                      </a:cubicBezTo>
                      <a:cubicBezTo>
                        <a:pt x="696" y="39"/>
                        <a:pt x="588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1" name="Google Shape;5961;p14"/>
                <p:cNvSpPr/>
                <p:nvPr/>
              </p:nvSpPr>
              <p:spPr>
                <a:xfrm flipH="1" rot="10800000">
                  <a:off x="5744085" y="4436033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2" name="Google Shape;5962;p14"/>
                <p:cNvSpPr/>
                <p:nvPr/>
              </p:nvSpPr>
              <p:spPr>
                <a:xfrm flipH="1" rot="10800000">
                  <a:off x="9033546" y="4401741"/>
                  <a:ext cx="42316" cy="35868"/>
                </a:xfrm>
                <a:custGeom>
                  <a:rect b="b" l="l" r="r" t="t"/>
                  <a:pathLst>
                    <a:path extrusionOk="0" h="979" w="1155">
                      <a:moveTo>
                        <a:pt x="508" y="1"/>
                      </a:moveTo>
                      <a:cubicBezTo>
                        <a:pt x="247" y="1"/>
                        <a:pt x="1" y="211"/>
                        <a:pt x="15" y="510"/>
                      </a:cubicBezTo>
                      <a:cubicBezTo>
                        <a:pt x="15" y="775"/>
                        <a:pt x="239" y="979"/>
                        <a:pt x="524" y="979"/>
                      </a:cubicBezTo>
                      <a:cubicBezTo>
                        <a:pt x="951" y="958"/>
                        <a:pt x="1155" y="429"/>
                        <a:pt x="829" y="124"/>
                      </a:cubicBezTo>
                      <a:cubicBezTo>
                        <a:pt x="732" y="39"/>
                        <a:pt x="618" y="1"/>
                        <a:pt x="5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3" name="Google Shape;5963;p14"/>
                <p:cNvSpPr/>
                <p:nvPr/>
              </p:nvSpPr>
              <p:spPr>
                <a:xfrm flipH="1" rot="10800000">
                  <a:off x="6411327" y="4431564"/>
                  <a:ext cx="7511" cy="7474"/>
                </a:xfrm>
                <a:custGeom>
                  <a:rect b="b" l="l" r="r" t="t"/>
                  <a:pathLst>
                    <a:path extrusionOk="0" h="204" w="205">
                      <a:moveTo>
                        <a:pt x="102" y="0"/>
                      </a:moveTo>
                      <a:cubicBezTo>
                        <a:pt x="41" y="0"/>
                        <a:pt x="1" y="41"/>
                        <a:pt x="1" y="102"/>
                      </a:cubicBezTo>
                      <a:cubicBezTo>
                        <a:pt x="1" y="163"/>
                        <a:pt x="62" y="204"/>
                        <a:pt x="102" y="204"/>
                      </a:cubicBezTo>
                      <a:cubicBezTo>
                        <a:pt x="163" y="204"/>
                        <a:pt x="204" y="163"/>
                        <a:pt x="204" y="102"/>
                      </a:cubicBezTo>
                      <a:cubicBezTo>
                        <a:pt x="204" y="41"/>
                        <a:pt x="163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4" name="Google Shape;5964;p14"/>
                <p:cNvSpPr/>
                <p:nvPr/>
              </p:nvSpPr>
              <p:spPr>
                <a:xfrm flipH="1" rot="10800000">
                  <a:off x="8612325" y="4415150"/>
                  <a:ext cx="32644" cy="27625"/>
                </a:xfrm>
                <a:custGeom>
                  <a:rect b="b" l="l" r="r" t="t"/>
                  <a:pathLst>
                    <a:path extrusionOk="0" h="754" w="891">
                      <a:moveTo>
                        <a:pt x="512" y="0"/>
                      </a:moveTo>
                      <a:cubicBezTo>
                        <a:pt x="414" y="0"/>
                        <a:pt x="316" y="38"/>
                        <a:pt x="239" y="122"/>
                      </a:cubicBezTo>
                      <a:cubicBezTo>
                        <a:pt x="1" y="361"/>
                        <a:pt x="189" y="754"/>
                        <a:pt x="500" y="754"/>
                      </a:cubicBezTo>
                      <a:cubicBezTo>
                        <a:pt x="508" y="754"/>
                        <a:pt x="516" y="754"/>
                        <a:pt x="524" y="753"/>
                      </a:cubicBezTo>
                      <a:cubicBezTo>
                        <a:pt x="748" y="733"/>
                        <a:pt x="890" y="570"/>
                        <a:pt x="890" y="367"/>
                      </a:cubicBezTo>
                      <a:cubicBezTo>
                        <a:pt x="877" y="140"/>
                        <a:pt x="697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5" name="Google Shape;5965;p14"/>
                <p:cNvSpPr/>
                <p:nvPr/>
              </p:nvSpPr>
              <p:spPr>
                <a:xfrm flipH="1" rot="10800000">
                  <a:off x="7275386" y="4429329"/>
                  <a:ext cx="17183" cy="15351"/>
                </a:xfrm>
                <a:custGeom>
                  <a:rect b="b" l="l" r="r" t="t"/>
                  <a:pathLst>
                    <a:path extrusionOk="0" h="419" w="469">
                      <a:moveTo>
                        <a:pt x="275" y="0"/>
                      </a:moveTo>
                      <a:cubicBezTo>
                        <a:pt x="221" y="0"/>
                        <a:pt x="166" y="23"/>
                        <a:pt x="123" y="73"/>
                      </a:cubicBezTo>
                      <a:cubicBezTo>
                        <a:pt x="1" y="195"/>
                        <a:pt x="102" y="419"/>
                        <a:pt x="286" y="419"/>
                      </a:cubicBezTo>
                      <a:cubicBezTo>
                        <a:pt x="387" y="398"/>
                        <a:pt x="469" y="317"/>
                        <a:pt x="469" y="195"/>
                      </a:cubicBezTo>
                      <a:cubicBezTo>
                        <a:pt x="469" y="76"/>
                        <a:pt x="375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6" name="Google Shape;5966;p14"/>
                <p:cNvSpPr/>
                <p:nvPr/>
              </p:nvSpPr>
              <p:spPr>
                <a:xfrm flipH="1" rot="10800000">
                  <a:off x="6892927" y="4433799"/>
                  <a:ext cx="11980" cy="11980"/>
                </a:xfrm>
                <a:custGeom>
                  <a:rect b="b" l="l" r="r" t="t"/>
                  <a:pathLst>
                    <a:path extrusionOk="0" h="327" w="327">
                      <a:moveTo>
                        <a:pt x="143" y="1"/>
                      </a:moveTo>
                      <a:cubicBezTo>
                        <a:pt x="62" y="21"/>
                        <a:pt x="1" y="82"/>
                        <a:pt x="1" y="184"/>
                      </a:cubicBezTo>
                      <a:cubicBezTo>
                        <a:pt x="1" y="265"/>
                        <a:pt x="82" y="327"/>
                        <a:pt x="164" y="327"/>
                      </a:cubicBezTo>
                      <a:cubicBezTo>
                        <a:pt x="245" y="327"/>
                        <a:pt x="326" y="245"/>
                        <a:pt x="306" y="164"/>
                      </a:cubicBezTo>
                      <a:cubicBezTo>
                        <a:pt x="306" y="62"/>
                        <a:pt x="245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7" name="Google Shape;5967;p14"/>
                <p:cNvSpPr/>
                <p:nvPr/>
              </p:nvSpPr>
              <p:spPr>
                <a:xfrm flipH="1" rot="10800000">
                  <a:off x="9253994" y="4405551"/>
                  <a:ext cx="49607" cy="41767"/>
                </a:xfrm>
                <a:custGeom>
                  <a:rect b="b" l="l" r="r" t="t"/>
                  <a:pathLst>
                    <a:path extrusionOk="0" h="1140" w="1354">
                      <a:moveTo>
                        <a:pt x="619" y="0"/>
                      </a:moveTo>
                      <a:cubicBezTo>
                        <a:pt x="603" y="0"/>
                        <a:pt x="587" y="1"/>
                        <a:pt x="571" y="2"/>
                      </a:cubicBezTo>
                      <a:cubicBezTo>
                        <a:pt x="245" y="2"/>
                        <a:pt x="1" y="287"/>
                        <a:pt x="21" y="592"/>
                      </a:cubicBezTo>
                      <a:cubicBezTo>
                        <a:pt x="35" y="928"/>
                        <a:pt x="314" y="1140"/>
                        <a:pt x="601" y="1140"/>
                      </a:cubicBezTo>
                      <a:cubicBezTo>
                        <a:pt x="750" y="1140"/>
                        <a:pt x="901" y="1083"/>
                        <a:pt x="1018" y="959"/>
                      </a:cubicBezTo>
                      <a:cubicBezTo>
                        <a:pt x="1353" y="584"/>
                        <a:pt x="1097" y="0"/>
                        <a:pt x="6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8" name="Google Shape;5968;p14"/>
                <p:cNvSpPr/>
                <p:nvPr/>
              </p:nvSpPr>
              <p:spPr>
                <a:xfrm flipH="1" rot="10800000">
                  <a:off x="8786023" y="4419620"/>
                  <a:ext cx="36344" cy="30666"/>
                </a:xfrm>
                <a:custGeom>
                  <a:rect b="b" l="l" r="r" t="t"/>
                  <a:pathLst>
                    <a:path extrusionOk="0" h="837" w="992">
                      <a:moveTo>
                        <a:pt x="562" y="0"/>
                      </a:moveTo>
                      <a:cubicBezTo>
                        <a:pt x="448" y="0"/>
                        <a:pt x="331" y="45"/>
                        <a:pt x="239" y="144"/>
                      </a:cubicBezTo>
                      <a:cubicBezTo>
                        <a:pt x="0" y="403"/>
                        <a:pt x="190" y="837"/>
                        <a:pt x="560" y="837"/>
                      </a:cubicBezTo>
                      <a:cubicBezTo>
                        <a:pt x="568" y="837"/>
                        <a:pt x="576" y="837"/>
                        <a:pt x="585" y="836"/>
                      </a:cubicBezTo>
                      <a:cubicBezTo>
                        <a:pt x="809" y="836"/>
                        <a:pt x="992" y="633"/>
                        <a:pt x="992" y="409"/>
                      </a:cubicBezTo>
                      <a:cubicBezTo>
                        <a:pt x="979" y="157"/>
                        <a:pt x="775" y="0"/>
                        <a:pt x="5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9" name="Google Shape;5969;p14"/>
                <p:cNvSpPr/>
                <p:nvPr/>
              </p:nvSpPr>
              <p:spPr>
                <a:xfrm flipH="1" rot="10800000">
                  <a:off x="7756253" y="4432296"/>
                  <a:ext cx="22386" cy="18612"/>
                </a:xfrm>
                <a:custGeom>
                  <a:rect b="b" l="l" r="r" t="t"/>
                  <a:pathLst>
                    <a:path extrusionOk="0" h="508" w="611">
                      <a:moveTo>
                        <a:pt x="352" y="1"/>
                      </a:moveTo>
                      <a:cubicBezTo>
                        <a:pt x="285" y="1"/>
                        <a:pt x="218" y="26"/>
                        <a:pt x="163" y="80"/>
                      </a:cubicBezTo>
                      <a:cubicBezTo>
                        <a:pt x="0" y="243"/>
                        <a:pt x="123" y="507"/>
                        <a:pt x="346" y="507"/>
                      </a:cubicBezTo>
                      <a:cubicBezTo>
                        <a:pt x="489" y="507"/>
                        <a:pt x="611" y="385"/>
                        <a:pt x="611" y="263"/>
                      </a:cubicBezTo>
                      <a:cubicBezTo>
                        <a:pt x="611" y="100"/>
                        <a:pt x="484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0" name="Google Shape;5970;p14"/>
                <p:cNvSpPr/>
                <p:nvPr/>
              </p:nvSpPr>
              <p:spPr>
                <a:xfrm flipH="1" rot="10800000">
                  <a:off x="6505998" y="4445742"/>
                  <a:ext cx="8243" cy="8976"/>
                </a:xfrm>
                <a:custGeom>
                  <a:rect b="b" l="l" r="r" t="t"/>
                  <a:pathLst>
                    <a:path extrusionOk="0" h="245" w="225">
                      <a:moveTo>
                        <a:pt x="103" y="1"/>
                      </a:moveTo>
                      <a:cubicBezTo>
                        <a:pt x="42" y="1"/>
                        <a:pt x="1" y="62"/>
                        <a:pt x="1" y="123"/>
                      </a:cubicBezTo>
                      <a:cubicBezTo>
                        <a:pt x="1" y="184"/>
                        <a:pt x="62" y="245"/>
                        <a:pt x="123" y="245"/>
                      </a:cubicBezTo>
                      <a:cubicBezTo>
                        <a:pt x="184" y="225"/>
                        <a:pt x="225" y="184"/>
                        <a:pt x="225" y="123"/>
                      </a:cubicBezTo>
                      <a:cubicBezTo>
                        <a:pt x="225" y="62"/>
                        <a:pt x="184" y="1"/>
                        <a:pt x="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1" name="Google Shape;5971;p14"/>
                <p:cNvSpPr/>
                <p:nvPr/>
              </p:nvSpPr>
              <p:spPr>
                <a:xfrm flipH="1" rot="10800000">
                  <a:off x="8521500" y="4431637"/>
                  <a:ext cx="28028" cy="26892"/>
                </a:xfrm>
                <a:custGeom>
                  <a:rect b="b" l="l" r="r" t="t"/>
                  <a:pathLst>
                    <a:path extrusionOk="0" h="734" w="765">
                      <a:moveTo>
                        <a:pt x="392" y="0"/>
                      </a:moveTo>
                      <a:cubicBezTo>
                        <a:pt x="195" y="0"/>
                        <a:pt x="0" y="138"/>
                        <a:pt x="32" y="410"/>
                      </a:cubicBezTo>
                      <a:cubicBezTo>
                        <a:pt x="52" y="626"/>
                        <a:pt x="219" y="733"/>
                        <a:pt x="388" y="733"/>
                      </a:cubicBezTo>
                      <a:cubicBezTo>
                        <a:pt x="570" y="733"/>
                        <a:pt x="754" y="611"/>
                        <a:pt x="764" y="369"/>
                      </a:cubicBezTo>
                      <a:cubicBezTo>
                        <a:pt x="764" y="122"/>
                        <a:pt x="577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2" name="Google Shape;5972;p14"/>
                <p:cNvSpPr/>
                <p:nvPr/>
              </p:nvSpPr>
              <p:spPr>
                <a:xfrm flipH="1" rot="10800000">
                  <a:off x="9526870" y="4414454"/>
                  <a:ext cx="54260" cy="46237"/>
                </a:xfrm>
                <a:custGeom>
                  <a:rect b="b" l="l" r="r" t="t"/>
                  <a:pathLst>
                    <a:path extrusionOk="0" h="1262" w="1481">
                      <a:moveTo>
                        <a:pt x="635" y="1"/>
                      </a:moveTo>
                      <a:cubicBezTo>
                        <a:pt x="627" y="1"/>
                        <a:pt x="619" y="1"/>
                        <a:pt x="611" y="1"/>
                      </a:cubicBezTo>
                      <a:cubicBezTo>
                        <a:pt x="265" y="21"/>
                        <a:pt x="0" y="306"/>
                        <a:pt x="21" y="652"/>
                      </a:cubicBezTo>
                      <a:cubicBezTo>
                        <a:pt x="34" y="1027"/>
                        <a:pt x="339" y="1261"/>
                        <a:pt x="650" y="1261"/>
                      </a:cubicBezTo>
                      <a:cubicBezTo>
                        <a:pt x="811" y="1261"/>
                        <a:pt x="974" y="1198"/>
                        <a:pt x="1099" y="1059"/>
                      </a:cubicBezTo>
                      <a:cubicBezTo>
                        <a:pt x="1480" y="658"/>
                        <a:pt x="1170" y="1"/>
                        <a:pt x="6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3" name="Google Shape;5973;p14"/>
                <p:cNvSpPr/>
                <p:nvPr/>
              </p:nvSpPr>
              <p:spPr>
                <a:xfrm flipH="1" rot="10800000">
                  <a:off x="7851144" y="4443434"/>
                  <a:ext cx="22935" cy="19931"/>
                </a:xfrm>
                <a:custGeom>
                  <a:rect b="b" l="l" r="r" t="t"/>
                  <a:pathLst>
                    <a:path extrusionOk="0" h="544" w="626">
                      <a:moveTo>
                        <a:pt x="363" y="1"/>
                      </a:moveTo>
                      <a:cubicBezTo>
                        <a:pt x="290" y="1"/>
                        <a:pt x="215" y="30"/>
                        <a:pt x="158" y="94"/>
                      </a:cubicBezTo>
                      <a:cubicBezTo>
                        <a:pt x="0" y="271"/>
                        <a:pt x="128" y="543"/>
                        <a:pt x="357" y="543"/>
                      </a:cubicBezTo>
                      <a:cubicBezTo>
                        <a:pt x="365" y="543"/>
                        <a:pt x="373" y="543"/>
                        <a:pt x="381" y="542"/>
                      </a:cubicBezTo>
                      <a:cubicBezTo>
                        <a:pt x="524" y="542"/>
                        <a:pt x="626" y="420"/>
                        <a:pt x="626" y="257"/>
                      </a:cubicBezTo>
                      <a:cubicBezTo>
                        <a:pt x="626" y="99"/>
                        <a:pt x="498" y="1"/>
                        <a:pt x="3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4" name="Google Shape;5974;p14"/>
                <p:cNvSpPr/>
                <p:nvPr/>
              </p:nvSpPr>
              <p:spPr>
                <a:xfrm flipH="1" rot="10800000">
                  <a:off x="7368775" y="4450139"/>
                  <a:ext cx="18465" cy="15388"/>
                </a:xfrm>
                <a:custGeom>
                  <a:rect b="b" l="l" r="r" t="t"/>
                  <a:pathLst>
                    <a:path extrusionOk="0" h="420" w="504">
                      <a:moveTo>
                        <a:pt x="282" y="0"/>
                      </a:moveTo>
                      <a:cubicBezTo>
                        <a:pt x="225" y="0"/>
                        <a:pt x="166" y="23"/>
                        <a:pt x="117" y="72"/>
                      </a:cubicBezTo>
                      <a:cubicBezTo>
                        <a:pt x="0" y="208"/>
                        <a:pt x="89" y="419"/>
                        <a:pt x="275" y="419"/>
                      </a:cubicBezTo>
                      <a:cubicBezTo>
                        <a:pt x="283" y="419"/>
                        <a:pt x="292" y="419"/>
                        <a:pt x="300" y="418"/>
                      </a:cubicBezTo>
                      <a:cubicBezTo>
                        <a:pt x="402" y="418"/>
                        <a:pt x="504" y="316"/>
                        <a:pt x="504" y="214"/>
                      </a:cubicBezTo>
                      <a:cubicBezTo>
                        <a:pt x="491" y="81"/>
                        <a:pt x="390" y="0"/>
                        <a:pt x="2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14"/>
                <p:cNvSpPr/>
                <p:nvPr/>
              </p:nvSpPr>
              <p:spPr>
                <a:xfrm flipH="1" rot="10800000">
                  <a:off x="8868787" y="4432296"/>
                  <a:ext cx="39349" cy="33303"/>
                </a:xfrm>
                <a:custGeom>
                  <a:rect b="b" l="l" r="r" t="t"/>
                  <a:pathLst>
                    <a:path extrusionOk="0" h="909" w="1074">
                      <a:moveTo>
                        <a:pt x="477" y="0"/>
                      </a:moveTo>
                      <a:cubicBezTo>
                        <a:pt x="237" y="0"/>
                        <a:pt x="1" y="195"/>
                        <a:pt x="15" y="481"/>
                      </a:cubicBezTo>
                      <a:cubicBezTo>
                        <a:pt x="35" y="725"/>
                        <a:pt x="239" y="908"/>
                        <a:pt x="483" y="908"/>
                      </a:cubicBezTo>
                      <a:cubicBezTo>
                        <a:pt x="890" y="888"/>
                        <a:pt x="1073" y="400"/>
                        <a:pt x="768" y="115"/>
                      </a:cubicBezTo>
                      <a:cubicBezTo>
                        <a:pt x="683" y="36"/>
                        <a:pt x="579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6" name="Google Shape;5976;p14"/>
                <p:cNvSpPr/>
                <p:nvPr/>
              </p:nvSpPr>
              <p:spPr>
                <a:xfrm flipH="1" rot="10800000">
                  <a:off x="9431429" y="4421855"/>
                  <a:ext cx="52758" cy="44808"/>
                </a:xfrm>
                <a:custGeom>
                  <a:rect b="b" l="l" r="r" t="t"/>
                  <a:pathLst>
                    <a:path extrusionOk="0" h="1223" w="1440">
                      <a:moveTo>
                        <a:pt x="616" y="1"/>
                      </a:moveTo>
                      <a:cubicBezTo>
                        <a:pt x="608" y="1"/>
                        <a:pt x="599" y="1"/>
                        <a:pt x="591" y="1"/>
                      </a:cubicBezTo>
                      <a:cubicBezTo>
                        <a:pt x="265" y="22"/>
                        <a:pt x="1" y="306"/>
                        <a:pt x="21" y="652"/>
                      </a:cubicBezTo>
                      <a:cubicBezTo>
                        <a:pt x="34" y="998"/>
                        <a:pt x="326" y="1222"/>
                        <a:pt x="629" y="1222"/>
                      </a:cubicBezTo>
                      <a:cubicBezTo>
                        <a:pt x="789" y="1222"/>
                        <a:pt x="952" y="1160"/>
                        <a:pt x="1079" y="1019"/>
                      </a:cubicBezTo>
                      <a:cubicBezTo>
                        <a:pt x="1440" y="638"/>
                        <a:pt x="1150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7" name="Google Shape;5977;p14"/>
                <p:cNvSpPr/>
                <p:nvPr/>
              </p:nvSpPr>
              <p:spPr>
                <a:xfrm flipH="1" rot="10800000">
                  <a:off x="9080772" y="4364041"/>
                  <a:ext cx="84889" cy="103904"/>
                </a:xfrm>
                <a:custGeom>
                  <a:rect b="b" l="l" r="r" t="t"/>
                  <a:pathLst>
                    <a:path extrusionOk="0" h="2836" w="2317">
                      <a:moveTo>
                        <a:pt x="731" y="0"/>
                      </a:moveTo>
                      <a:cubicBezTo>
                        <a:pt x="669" y="0"/>
                        <a:pt x="604" y="12"/>
                        <a:pt x="537" y="36"/>
                      </a:cubicBezTo>
                      <a:cubicBezTo>
                        <a:pt x="1" y="255"/>
                        <a:pt x="143" y="1055"/>
                        <a:pt x="718" y="1055"/>
                      </a:cubicBezTo>
                      <a:cubicBezTo>
                        <a:pt x="732" y="1055"/>
                        <a:pt x="746" y="1055"/>
                        <a:pt x="761" y="1054"/>
                      </a:cubicBezTo>
                      <a:cubicBezTo>
                        <a:pt x="779" y="1054"/>
                        <a:pt x="813" y="1054"/>
                        <a:pt x="835" y="1039"/>
                      </a:cubicBezTo>
                      <a:lnTo>
                        <a:pt x="835" y="1039"/>
                      </a:lnTo>
                      <a:cubicBezTo>
                        <a:pt x="456" y="1352"/>
                        <a:pt x="662" y="1953"/>
                        <a:pt x="1140" y="1953"/>
                      </a:cubicBezTo>
                      <a:cubicBezTo>
                        <a:pt x="1162" y="1953"/>
                        <a:pt x="1185" y="1952"/>
                        <a:pt x="1209" y="1949"/>
                      </a:cubicBezTo>
                      <a:cubicBezTo>
                        <a:pt x="1229" y="1949"/>
                        <a:pt x="1270" y="1949"/>
                        <a:pt x="1310" y="1929"/>
                      </a:cubicBezTo>
                      <a:lnTo>
                        <a:pt x="1310" y="1929"/>
                      </a:lnTo>
                      <a:cubicBezTo>
                        <a:pt x="1188" y="2030"/>
                        <a:pt x="1127" y="2193"/>
                        <a:pt x="1127" y="2356"/>
                      </a:cubicBezTo>
                      <a:cubicBezTo>
                        <a:pt x="1140" y="2648"/>
                        <a:pt x="1378" y="2836"/>
                        <a:pt x="1627" y="2836"/>
                      </a:cubicBezTo>
                      <a:cubicBezTo>
                        <a:pt x="1760" y="2836"/>
                        <a:pt x="1896" y="2782"/>
                        <a:pt x="2002" y="2661"/>
                      </a:cubicBezTo>
                      <a:cubicBezTo>
                        <a:pt x="2316" y="2347"/>
                        <a:pt x="2081" y="1825"/>
                        <a:pt x="1662" y="1825"/>
                      </a:cubicBezTo>
                      <a:cubicBezTo>
                        <a:pt x="1647" y="1825"/>
                        <a:pt x="1631" y="1825"/>
                        <a:pt x="1615" y="1827"/>
                      </a:cubicBezTo>
                      <a:lnTo>
                        <a:pt x="1514" y="1827"/>
                      </a:lnTo>
                      <a:cubicBezTo>
                        <a:pt x="1883" y="1535"/>
                        <a:pt x="1677" y="928"/>
                        <a:pt x="1214" y="928"/>
                      </a:cubicBezTo>
                      <a:cubicBezTo>
                        <a:pt x="1192" y="928"/>
                        <a:pt x="1170" y="929"/>
                        <a:pt x="1147" y="932"/>
                      </a:cubicBezTo>
                      <a:lnTo>
                        <a:pt x="1066" y="932"/>
                      </a:lnTo>
                      <a:cubicBezTo>
                        <a:pt x="1477" y="592"/>
                        <a:pt x="1181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8" name="Google Shape;5978;p14"/>
                <p:cNvSpPr/>
                <p:nvPr/>
              </p:nvSpPr>
              <p:spPr>
                <a:xfrm flipH="1" rot="10800000">
                  <a:off x="6986133" y="4455305"/>
                  <a:ext cx="15241" cy="12933"/>
                </a:xfrm>
                <a:custGeom>
                  <a:rect b="b" l="l" r="r" t="t"/>
                  <a:pathLst>
                    <a:path extrusionOk="0" h="353" w="416">
                      <a:moveTo>
                        <a:pt x="197" y="1"/>
                      </a:moveTo>
                      <a:cubicBezTo>
                        <a:pt x="186" y="1"/>
                        <a:pt x="175" y="2"/>
                        <a:pt x="163" y="3"/>
                      </a:cubicBezTo>
                      <a:cubicBezTo>
                        <a:pt x="61" y="24"/>
                        <a:pt x="0" y="105"/>
                        <a:pt x="0" y="187"/>
                      </a:cubicBezTo>
                      <a:cubicBezTo>
                        <a:pt x="0" y="278"/>
                        <a:pt x="66" y="353"/>
                        <a:pt x="152" y="353"/>
                      </a:cubicBezTo>
                      <a:cubicBezTo>
                        <a:pt x="163" y="353"/>
                        <a:pt x="173" y="352"/>
                        <a:pt x="184" y="349"/>
                      </a:cubicBezTo>
                      <a:cubicBezTo>
                        <a:pt x="189" y="350"/>
                        <a:pt x="195" y="350"/>
                        <a:pt x="201" y="350"/>
                      </a:cubicBezTo>
                      <a:cubicBezTo>
                        <a:pt x="416" y="350"/>
                        <a:pt x="403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9" name="Google Shape;5979;p14"/>
                <p:cNvSpPr/>
                <p:nvPr/>
              </p:nvSpPr>
              <p:spPr>
                <a:xfrm flipH="1" rot="10800000">
                  <a:off x="8422762" y="4442738"/>
                  <a:ext cx="30592" cy="26159"/>
                </a:xfrm>
                <a:custGeom>
                  <a:rect b="b" l="l" r="r" t="t"/>
                  <a:pathLst>
                    <a:path extrusionOk="0" h="714" w="835">
                      <a:moveTo>
                        <a:pt x="479" y="0"/>
                      </a:moveTo>
                      <a:cubicBezTo>
                        <a:pt x="388" y="0"/>
                        <a:pt x="295" y="38"/>
                        <a:pt x="224" y="123"/>
                      </a:cubicBezTo>
                      <a:cubicBezTo>
                        <a:pt x="0" y="347"/>
                        <a:pt x="183" y="713"/>
                        <a:pt x="509" y="713"/>
                      </a:cubicBezTo>
                      <a:cubicBezTo>
                        <a:pt x="692" y="693"/>
                        <a:pt x="834" y="530"/>
                        <a:pt x="834" y="347"/>
                      </a:cubicBezTo>
                      <a:cubicBezTo>
                        <a:pt x="821" y="135"/>
                        <a:pt x="652" y="0"/>
                        <a:pt x="4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0" name="Google Shape;5980;p14"/>
                <p:cNvSpPr/>
                <p:nvPr/>
              </p:nvSpPr>
              <p:spPr>
                <a:xfrm flipH="1" rot="10800000">
                  <a:off x="8943345" y="4437462"/>
                  <a:ext cx="41547" cy="34586"/>
                </a:xfrm>
                <a:custGeom>
                  <a:rect b="b" l="l" r="r" t="t"/>
                  <a:pathLst>
                    <a:path extrusionOk="0" h="944" w="1134">
                      <a:moveTo>
                        <a:pt x="489" y="0"/>
                      </a:moveTo>
                      <a:cubicBezTo>
                        <a:pt x="240" y="0"/>
                        <a:pt x="1" y="199"/>
                        <a:pt x="15" y="494"/>
                      </a:cubicBezTo>
                      <a:cubicBezTo>
                        <a:pt x="34" y="746"/>
                        <a:pt x="239" y="943"/>
                        <a:pt x="487" y="943"/>
                      </a:cubicBezTo>
                      <a:cubicBezTo>
                        <a:pt x="499" y="943"/>
                        <a:pt x="511" y="943"/>
                        <a:pt x="524" y="942"/>
                      </a:cubicBezTo>
                      <a:cubicBezTo>
                        <a:pt x="951" y="921"/>
                        <a:pt x="1134" y="392"/>
                        <a:pt x="808" y="128"/>
                      </a:cubicBezTo>
                      <a:cubicBezTo>
                        <a:pt x="714" y="40"/>
                        <a:pt x="601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1" name="Google Shape;5981;p14"/>
                <p:cNvSpPr/>
                <p:nvPr/>
              </p:nvSpPr>
              <p:spPr>
                <a:xfrm flipH="1" rot="10800000">
                  <a:off x="6599570" y="4463438"/>
                  <a:ext cx="10478" cy="9159"/>
                </a:xfrm>
                <a:custGeom>
                  <a:rect b="b" l="l" r="r" t="t"/>
                  <a:pathLst>
                    <a:path extrusionOk="0" h="250" w="286">
                      <a:moveTo>
                        <a:pt x="133" y="0"/>
                      </a:moveTo>
                      <a:cubicBezTo>
                        <a:pt x="72" y="0"/>
                        <a:pt x="11" y="61"/>
                        <a:pt x="11" y="143"/>
                      </a:cubicBezTo>
                      <a:cubicBezTo>
                        <a:pt x="1" y="214"/>
                        <a:pt x="72" y="250"/>
                        <a:pt x="143" y="250"/>
                      </a:cubicBezTo>
                      <a:cubicBezTo>
                        <a:pt x="214" y="250"/>
                        <a:pt x="286" y="214"/>
                        <a:pt x="275" y="143"/>
                      </a:cubicBezTo>
                      <a:cubicBezTo>
                        <a:pt x="275" y="61"/>
                        <a:pt x="21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2" name="Google Shape;5982;p14"/>
                <p:cNvSpPr/>
                <p:nvPr/>
              </p:nvSpPr>
              <p:spPr>
                <a:xfrm flipH="1" rot="10800000">
                  <a:off x="7946365" y="4451678"/>
                  <a:ext cx="24620" cy="21176"/>
                </a:xfrm>
                <a:custGeom>
                  <a:rect b="b" l="l" r="r" t="t"/>
                  <a:pathLst>
                    <a:path extrusionOk="0" h="578" w="672">
                      <a:moveTo>
                        <a:pt x="371" y="1"/>
                      </a:moveTo>
                      <a:cubicBezTo>
                        <a:pt x="299" y="1"/>
                        <a:pt x="224" y="28"/>
                        <a:pt x="163" y="89"/>
                      </a:cubicBezTo>
                      <a:cubicBezTo>
                        <a:pt x="0" y="272"/>
                        <a:pt x="143" y="577"/>
                        <a:pt x="387" y="577"/>
                      </a:cubicBezTo>
                      <a:cubicBezTo>
                        <a:pt x="550" y="557"/>
                        <a:pt x="672" y="435"/>
                        <a:pt x="652" y="272"/>
                      </a:cubicBezTo>
                      <a:cubicBezTo>
                        <a:pt x="652" y="109"/>
                        <a:pt x="516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3" name="Google Shape;5983;p14"/>
                <p:cNvSpPr/>
                <p:nvPr/>
              </p:nvSpPr>
              <p:spPr>
                <a:xfrm flipH="1" rot="10800000">
                  <a:off x="8694319" y="4443471"/>
                  <a:ext cx="34879" cy="30189"/>
                </a:xfrm>
                <a:custGeom>
                  <a:rect b="b" l="l" r="r" t="t"/>
                  <a:pathLst>
                    <a:path extrusionOk="0" h="824" w="952">
                      <a:moveTo>
                        <a:pt x="534" y="1"/>
                      </a:moveTo>
                      <a:cubicBezTo>
                        <a:pt x="429" y="1"/>
                        <a:pt x="322" y="41"/>
                        <a:pt x="239" y="131"/>
                      </a:cubicBezTo>
                      <a:cubicBezTo>
                        <a:pt x="1" y="409"/>
                        <a:pt x="189" y="824"/>
                        <a:pt x="540" y="824"/>
                      </a:cubicBezTo>
                      <a:cubicBezTo>
                        <a:pt x="548" y="824"/>
                        <a:pt x="556" y="823"/>
                        <a:pt x="565" y="823"/>
                      </a:cubicBezTo>
                      <a:cubicBezTo>
                        <a:pt x="789" y="803"/>
                        <a:pt x="951" y="620"/>
                        <a:pt x="951" y="396"/>
                      </a:cubicBezTo>
                      <a:cubicBezTo>
                        <a:pt x="938" y="154"/>
                        <a:pt x="738" y="1"/>
                        <a:pt x="5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4" name="Google Shape;5984;p14"/>
                <p:cNvSpPr/>
                <p:nvPr/>
              </p:nvSpPr>
              <p:spPr>
                <a:xfrm flipH="1" rot="10800000">
                  <a:off x="9162547" y="4433762"/>
                  <a:ext cx="48252" cy="40704"/>
                </a:xfrm>
                <a:custGeom>
                  <a:rect b="b" l="l" r="r" t="t"/>
                  <a:pathLst>
                    <a:path extrusionOk="0" h="1111" w="1317">
                      <a:moveTo>
                        <a:pt x="575" y="1"/>
                      </a:moveTo>
                      <a:cubicBezTo>
                        <a:pt x="280" y="1"/>
                        <a:pt x="0" y="241"/>
                        <a:pt x="14" y="580"/>
                      </a:cubicBezTo>
                      <a:cubicBezTo>
                        <a:pt x="34" y="874"/>
                        <a:pt x="279" y="1111"/>
                        <a:pt x="569" y="1111"/>
                      </a:cubicBezTo>
                      <a:cubicBezTo>
                        <a:pt x="581" y="1111"/>
                        <a:pt x="592" y="1110"/>
                        <a:pt x="604" y="1110"/>
                      </a:cubicBezTo>
                      <a:cubicBezTo>
                        <a:pt x="1093" y="1089"/>
                        <a:pt x="1317" y="479"/>
                        <a:pt x="950" y="153"/>
                      </a:cubicBezTo>
                      <a:cubicBezTo>
                        <a:pt x="838" y="47"/>
                        <a:pt x="705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5" name="Google Shape;5985;p14"/>
                <p:cNvSpPr/>
                <p:nvPr/>
              </p:nvSpPr>
              <p:spPr>
                <a:xfrm flipH="1" rot="10800000">
                  <a:off x="8328054" y="4451678"/>
                  <a:ext cx="29127" cy="24950"/>
                </a:xfrm>
                <a:custGeom>
                  <a:rect b="b" l="l" r="r" t="t"/>
                  <a:pathLst>
                    <a:path extrusionOk="0" h="681" w="795">
                      <a:moveTo>
                        <a:pt x="449" y="0"/>
                      </a:moveTo>
                      <a:cubicBezTo>
                        <a:pt x="362" y="0"/>
                        <a:pt x="274" y="34"/>
                        <a:pt x="204" y="110"/>
                      </a:cubicBezTo>
                      <a:cubicBezTo>
                        <a:pt x="1" y="334"/>
                        <a:pt x="164" y="680"/>
                        <a:pt x="469" y="680"/>
                      </a:cubicBezTo>
                      <a:cubicBezTo>
                        <a:pt x="652" y="660"/>
                        <a:pt x="794" y="517"/>
                        <a:pt x="794" y="314"/>
                      </a:cubicBezTo>
                      <a:cubicBezTo>
                        <a:pt x="781" y="126"/>
                        <a:pt x="617" y="0"/>
                        <a:pt x="4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6" name="Google Shape;5986;p14"/>
                <p:cNvSpPr/>
                <p:nvPr/>
              </p:nvSpPr>
              <p:spPr>
                <a:xfrm flipH="1" rot="10800000">
                  <a:off x="8045506" y="4456917"/>
                  <a:ext cx="21653" cy="21030"/>
                </a:xfrm>
                <a:custGeom>
                  <a:rect b="b" l="l" r="r" t="t"/>
                  <a:pathLst>
                    <a:path extrusionOk="0" h="574" w="591">
                      <a:moveTo>
                        <a:pt x="299" y="1"/>
                      </a:moveTo>
                      <a:cubicBezTo>
                        <a:pt x="150" y="1"/>
                        <a:pt x="1" y="98"/>
                        <a:pt x="1" y="289"/>
                      </a:cubicBezTo>
                      <a:cubicBezTo>
                        <a:pt x="1" y="452"/>
                        <a:pt x="143" y="574"/>
                        <a:pt x="306" y="574"/>
                      </a:cubicBezTo>
                      <a:cubicBezTo>
                        <a:pt x="469" y="553"/>
                        <a:pt x="591" y="411"/>
                        <a:pt x="591" y="248"/>
                      </a:cubicBezTo>
                      <a:cubicBezTo>
                        <a:pt x="571" y="83"/>
                        <a:pt x="435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7" name="Google Shape;5987;p14"/>
                <p:cNvSpPr/>
                <p:nvPr/>
              </p:nvSpPr>
              <p:spPr>
                <a:xfrm flipH="1" rot="10800000">
                  <a:off x="9336758" y="4434898"/>
                  <a:ext cx="51073" cy="43745"/>
                </a:xfrm>
                <a:custGeom>
                  <a:rect b="b" l="l" r="r" t="t"/>
                  <a:pathLst>
                    <a:path extrusionOk="0" h="1194" w="1394">
                      <a:moveTo>
                        <a:pt x="639" y="1"/>
                      </a:moveTo>
                      <a:cubicBezTo>
                        <a:pt x="623" y="1"/>
                        <a:pt x="607" y="1"/>
                        <a:pt x="591" y="3"/>
                      </a:cubicBezTo>
                      <a:cubicBezTo>
                        <a:pt x="245" y="3"/>
                        <a:pt x="1" y="287"/>
                        <a:pt x="21" y="613"/>
                      </a:cubicBezTo>
                      <a:cubicBezTo>
                        <a:pt x="34" y="973"/>
                        <a:pt x="319" y="1194"/>
                        <a:pt x="616" y="1194"/>
                      </a:cubicBezTo>
                      <a:cubicBezTo>
                        <a:pt x="773" y="1194"/>
                        <a:pt x="933" y="1133"/>
                        <a:pt x="1059" y="1000"/>
                      </a:cubicBezTo>
                      <a:cubicBezTo>
                        <a:pt x="1394" y="605"/>
                        <a:pt x="1137" y="1"/>
                        <a:pt x="6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8" name="Google Shape;5988;p14"/>
                <p:cNvSpPr/>
                <p:nvPr/>
              </p:nvSpPr>
              <p:spPr>
                <a:xfrm flipH="1" rot="10800000">
                  <a:off x="8232650" y="4456917"/>
                  <a:ext cx="28357" cy="24181"/>
                </a:xfrm>
                <a:custGeom>
                  <a:rect b="b" l="l" r="r" t="t"/>
                  <a:pathLst>
                    <a:path extrusionOk="0" h="660" w="774">
                      <a:moveTo>
                        <a:pt x="427" y="0"/>
                      </a:moveTo>
                      <a:cubicBezTo>
                        <a:pt x="341" y="0"/>
                        <a:pt x="253" y="34"/>
                        <a:pt x="183" y="110"/>
                      </a:cubicBezTo>
                      <a:cubicBezTo>
                        <a:pt x="0" y="314"/>
                        <a:pt x="163" y="660"/>
                        <a:pt x="448" y="660"/>
                      </a:cubicBezTo>
                      <a:cubicBezTo>
                        <a:pt x="631" y="639"/>
                        <a:pt x="773" y="497"/>
                        <a:pt x="753" y="314"/>
                      </a:cubicBezTo>
                      <a:cubicBezTo>
                        <a:pt x="753" y="126"/>
                        <a:pt x="594" y="0"/>
                        <a:pt x="4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9" name="Google Shape;5989;p14"/>
                <p:cNvSpPr/>
                <p:nvPr/>
              </p:nvSpPr>
              <p:spPr>
                <a:xfrm flipH="1" rot="10800000">
                  <a:off x="8137429" y="4459115"/>
                  <a:ext cx="26672" cy="22422"/>
                </a:xfrm>
                <a:custGeom>
                  <a:rect b="b" l="l" r="r" t="t"/>
                  <a:pathLst>
                    <a:path extrusionOk="0" h="612" w="728">
                      <a:moveTo>
                        <a:pt x="406" y="0"/>
                      </a:moveTo>
                      <a:cubicBezTo>
                        <a:pt x="324" y="0"/>
                        <a:pt x="241" y="32"/>
                        <a:pt x="178" y="102"/>
                      </a:cubicBezTo>
                      <a:cubicBezTo>
                        <a:pt x="0" y="299"/>
                        <a:pt x="129" y="612"/>
                        <a:pt x="397" y="612"/>
                      </a:cubicBezTo>
                      <a:cubicBezTo>
                        <a:pt x="405" y="612"/>
                        <a:pt x="413" y="611"/>
                        <a:pt x="422" y="611"/>
                      </a:cubicBezTo>
                      <a:cubicBezTo>
                        <a:pt x="585" y="611"/>
                        <a:pt x="727" y="468"/>
                        <a:pt x="727" y="285"/>
                      </a:cubicBezTo>
                      <a:cubicBezTo>
                        <a:pt x="714" y="112"/>
                        <a:pt x="561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0" name="Google Shape;5990;p14"/>
                <p:cNvSpPr/>
                <p:nvPr/>
              </p:nvSpPr>
              <p:spPr>
                <a:xfrm flipH="1" rot="10800000">
                  <a:off x="5923755" y="4478533"/>
                  <a:ext cx="3774" cy="3774"/>
                </a:xfrm>
                <a:custGeom>
                  <a:rect b="b" l="l" r="r" t="t"/>
                  <a:pathLst>
                    <a:path extrusionOk="0" h="103" w="103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41" y="103"/>
                        <a:pt x="62" y="103"/>
                      </a:cubicBezTo>
                      <a:cubicBezTo>
                        <a:pt x="82" y="103"/>
                        <a:pt x="102" y="82"/>
                        <a:pt x="102" y="42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1" name="Google Shape;5991;p14"/>
                <p:cNvSpPr/>
                <p:nvPr/>
              </p:nvSpPr>
              <p:spPr>
                <a:xfrm flipH="1" rot="10800000">
                  <a:off x="6019928" y="4477800"/>
                  <a:ext cx="5276" cy="4506"/>
                </a:xfrm>
                <a:custGeom>
                  <a:rect b="b" l="l" r="r" t="t"/>
                  <a:pathLst>
                    <a:path extrusionOk="0" h="123" w="144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21" y="123"/>
                        <a:pt x="62" y="123"/>
                      </a:cubicBezTo>
                      <a:cubicBezTo>
                        <a:pt x="143" y="123"/>
                        <a:pt x="143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2" name="Google Shape;5992;p14"/>
                <p:cNvSpPr/>
                <p:nvPr/>
              </p:nvSpPr>
              <p:spPr>
                <a:xfrm flipH="1" rot="10800000">
                  <a:off x="7465131" y="4468824"/>
                  <a:ext cx="17183" cy="16267"/>
                </a:xfrm>
                <a:custGeom>
                  <a:rect b="b" l="l" r="r" t="t"/>
                  <a:pathLst>
                    <a:path extrusionOk="0" h="444" w="469">
                      <a:moveTo>
                        <a:pt x="230" y="0"/>
                      </a:moveTo>
                      <a:cubicBezTo>
                        <a:pt x="114" y="0"/>
                        <a:pt x="0" y="82"/>
                        <a:pt x="11" y="240"/>
                      </a:cubicBezTo>
                      <a:cubicBezTo>
                        <a:pt x="11" y="377"/>
                        <a:pt x="119" y="443"/>
                        <a:pt x="230" y="443"/>
                      </a:cubicBezTo>
                      <a:cubicBezTo>
                        <a:pt x="348" y="443"/>
                        <a:pt x="469" y="367"/>
                        <a:pt x="458" y="219"/>
                      </a:cubicBezTo>
                      <a:cubicBezTo>
                        <a:pt x="448" y="72"/>
                        <a:pt x="339" y="0"/>
                        <a:pt x="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3" name="Google Shape;5993;p14"/>
                <p:cNvSpPr/>
                <p:nvPr/>
              </p:nvSpPr>
              <p:spPr>
                <a:xfrm flipH="1" rot="10800000">
                  <a:off x="5828021" y="4484065"/>
                  <a:ext cx="2748" cy="1942"/>
                </a:xfrm>
                <a:custGeom>
                  <a:rect b="b" l="l" r="r" t="t"/>
                  <a:pathLst>
                    <a:path extrusionOk="0" h="53" w="75">
                      <a:moveTo>
                        <a:pt x="50" y="0"/>
                      </a:moveTo>
                      <a:cubicBezTo>
                        <a:pt x="1" y="0"/>
                        <a:pt x="56" y="52"/>
                        <a:pt x="70" y="52"/>
                      </a:cubicBezTo>
                      <a:cubicBezTo>
                        <a:pt x="73" y="52"/>
                        <a:pt x="74" y="49"/>
                        <a:pt x="70" y="41"/>
                      </a:cubicBezTo>
                      <a:cubicBezTo>
                        <a:pt x="70" y="20"/>
                        <a:pt x="70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4" name="Google Shape;5994;p14"/>
                <p:cNvSpPr/>
                <p:nvPr/>
              </p:nvSpPr>
              <p:spPr>
                <a:xfrm flipH="1" rot="10800000">
                  <a:off x="6114600" y="4481501"/>
                  <a:ext cx="6741" cy="6009"/>
                </a:xfrm>
                <a:custGeom>
                  <a:rect b="b" l="l" r="r" t="t"/>
                  <a:pathLst>
                    <a:path extrusionOk="0" h="164" w="184">
                      <a:moveTo>
                        <a:pt x="82" y="0"/>
                      </a:moveTo>
                      <a:cubicBezTo>
                        <a:pt x="1" y="0"/>
                        <a:pt x="1" y="163"/>
                        <a:pt x="82" y="163"/>
                      </a:cubicBezTo>
                      <a:cubicBezTo>
                        <a:pt x="184" y="163"/>
                        <a:pt x="184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5" name="Google Shape;5995;p14"/>
                <p:cNvSpPr/>
                <p:nvPr/>
              </p:nvSpPr>
              <p:spPr>
                <a:xfrm flipH="1" rot="10800000">
                  <a:off x="7079302" y="4476298"/>
                  <a:ext cx="15717" cy="14179"/>
                </a:xfrm>
                <a:custGeom>
                  <a:rect b="b" l="l" r="r" t="t"/>
                  <a:pathLst>
                    <a:path extrusionOk="0" h="387" w="429">
                      <a:moveTo>
                        <a:pt x="164" y="0"/>
                      </a:moveTo>
                      <a:cubicBezTo>
                        <a:pt x="62" y="0"/>
                        <a:pt x="1" y="102"/>
                        <a:pt x="1" y="204"/>
                      </a:cubicBezTo>
                      <a:cubicBezTo>
                        <a:pt x="1" y="305"/>
                        <a:pt x="82" y="387"/>
                        <a:pt x="184" y="387"/>
                      </a:cubicBezTo>
                      <a:cubicBezTo>
                        <a:pt x="428" y="366"/>
                        <a:pt x="428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6" name="Google Shape;5996;p14"/>
                <p:cNvSpPr/>
                <p:nvPr/>
              </p:nvSpPr>
              <p:spPr>
                <a:xfrm flipH="1" rot="10800000">
                  <a:off x="6693875" y="4482123"/>
                  <a:ext cx="10478" cy="10625"/>
                </a:xfrm>
                <a:custGeom>
                  <a:rect b="b" l="l" r="r" t="t"/>
                  <a:pathLst>
                    <a:path extrusionOk="0" h="290" w="286">
                      <a:moveTo>
                        <a:pt x="143" y="1"/>
                      </a:moveTo>
                      <a:cubicBezTo>
                        <a:pt x="62" y="1"/>
                        <a:pt x="1" y="82"/>
                        <a:pt x="1" y="164"/>
                      </a:cubicBezTo>
                      <a:cubicBezTo>
                        <a:pt x="1" y="234"/>
                        <a:pt x="47" y="290"/>
                        <a:pt x="112" y="290"/>
                      </a:cubicBezTo>
                      <a:cubicBezTo>
                        <a:pt x="122" y="290"/>
                        <a:pt x="132" y="289"/>
                        <a:pt x="143" y="286"/>
                      </a:cubicBezTo>
                      <a:cubicBezTo>
                        <a:pt x="225" y="286"/>
                        <a:pt x="286" y="225"/>
                        <a:pt x="286" y="143"/>
                      </a:cubicBezTo>
                      <a:cubicBezTo>
                        <a:pt x="286" y="6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7" name="Google Shape;5997;p14"/>
                <p:cNvSpPr/>
                <p:nvPr/>
              </p:nvSpPr>
              <p:spPr>
                <a:xfrm flipH="1" rot="10800000">
                  <a:off x="8772394" y="4461387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588" y="1"/>
                      </a:moveTo>
                      <a:cubicBezTo>
                        <a:pt x="474" y="1"/>
                        <a:pt x="357" y="46"/>
                        <a:pt x="265" y="145"/>
                      </a:cubicBezTo>
                      <a:cubicBezTo>
                        <a:pt x="1" y="430"/>
                        <a:pt x="224" y="878"/>
                        <a:pt x="611" y="878"/>
                      </a:cubicBezTo>
                      <a:cubicBezTo>
                        <a:pt x="855" y="857"/>
                        <a:pt x="1038" y="654"/>
                        <a:pt x="1018" y="410"/>
                      </a:cubicBezTo>
                      <a:cubicBezTo>
                        <a:pt x="1005" y="158"/>
                        <a:pt x="802" y="1"/>
                        <a:pt x="5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8" name="Google Shape;5998;p14"/>
                <p:cNvSpPr/>
                <p:nvPr/>
              </p:nvSpPr>
              <p:spPr>
                <a:xfrm flipH="1" rot="10800000">
                  <a:off x="5732910" y="4493444"/>
                  <a:ext cx="1539" cy="769"/>
                </a:xfrm>
                <a:custGeom>
                  <a:rect b="b" l="l" r="r" t="t"/>
                  <a:pathLst>
                    <a:path extrusionOk="0" h="2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lnTo>
                        <a:pt x="41" y="21"/>
                      </a:lnTo>
                      <a:cubicBezTo>
                        <a:pt x="4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9" name="Google Shape;5999;p14"/>
                <p:cNvSpPr/>
                <p:nvPr/>
              </p:nvSpPr>
              <p:spPr>
                <a:xfrm flipH="1" rot="10800000">
                  <a:off x="8600381" y="4465087"/>
                  <a:ext cx="34146" cy="29127"/>
                </a:xfrm>
                <a:custGeom>
                  <a:rect b="b" l="l" r="r" t="t"/>
                  <a:pathLst>
                    <a:path extrusionOk="0" h="795" w="932">
                      <a:moveTo>
                        <a:pt x="529" y="1"/>
                      </a:moveTo>
                      <a:cubicBezTo>
                        <a:pt x="427" y="1"/>
                        <a:pt x="322" y="39"/>
                        <a:pt x="239" y="122"/>
                      </a:cubicBezTo>
                      <a:cubicBezTo>
                        <a:pt x="1" y="381"/>
                        <a:pt x="189" y="795"/>
                        <a:pt x="521" y="795"/>
                      </a:cubicBezTo>
                      <a:cubicBezTo>
                        <a:pt x="529" y="795"/>
                        <a:pt x="537" y="794"/>
                        <a:pt x="545" y="794"/>
                      </a:cubicBezTo>
                      <a:cubicBezTo>
                        <a:pt x="768" y="774"/>
                        <a:pt x="931" y="590"/>
                        <a:pt x="931" y="387"/>
                      </a:cubicBezTo>
                      <a:cubicBezTo>
                        <a:pt x="918" y="145"/>
                        <a:pt x="727" y="1"/>
                        <a:pt x="5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0" name="Google Shape;6000;p14"/>
                <p:cNvSpPr/>
                <p:nvPr/>
              </p:nvSpPr>
              <p:spPr>
                <a:xfrm flipH="1" rot="10800000">
                  <a:off x="6209821" y="4490953"/>
                  <a:ext cx="7694" cy="4763"/>
                </a:xfrm>
                <a:custGeom>
                  <a:rect b="b" l="l" r="r" t="t"/>
                  <a:pathLst>
                    <a:path extrusionOk="0" h="130" w="210">
                      <a:moveTo>
                        <a:pt x="108" y="1"/>
                      </a:moveTo>
                      <a:cubicBezTo>
                        <a:pt x="0" y="1"/>
                        <a:pt x="115" y="129"/>
                        <a:pt x="176" y="129"/>
                      </a:cubicBezTo>
                      <a:cubicBezTo>
                        <a:pt x="196" y="129"/>
                        <a:pt x="210" y="116"/>
                        <a:pt x="210" y="82"/>
                      </a:cubicBezTo>
                      <a:cubicBezTo>
                        <a:pt x="190" y="21"/>
                        <a:pt x="149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1" name="Google Shape;6001;p14"/>
                <p:cNvSpPr/>
                <p:nvPr/>
              </p:nvSpPr>
              <p:spPr>
                <a:xfrm flipH="1" rot="10800000">
                  <a:off x="9242783" y="4453619"/>
                  <a:ext cx="44075" cy="42866"/>
                </a:xfrm>
                <a:custGeom>
                  <a:rect b="b" l="l" r="r" t="t"/>
                  <a:pathLst>
                    <a:path extrusionOk="0" h="1170" w="1203">
                      <a:moveTo>
                        <a:pt x="606" y="0"/>
                      </a:moveTo>
                      <a:cubicBezTo>
                        <a:pt x="304" y="0"/>
                        <a:pt x="1" y="210"/>
                        <a:pt x="22" y="612"/>
                      </a:cubicBezTo>
                      <a:cubicBezTo>
                        <a:pt x="32" y="986"/>
                        <a:pt x="313" y="1169"/>
                        <a:pt x="596" y="1169"/>
                      </a:cubicBezTo>
                      <a:cubicBezTo>
                        <a:pt x="898" y="1169"/>
                        <a:pt x="1203" y="960"/>
                        <a:pt x="1182" y="551"/>
                      </a:cubicBezTo>
                      <a:cubicBezTo>
                        <a:pt x="1162" y="179"/>
                        <a:pt x="885" y="0"/>
                        <a:pt x="6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2" name="Google Shape;6002;p14"/>
                <p:cNvSpPr/>
                <p:nvPr/>
              </p:nvSpPr>
              <p:spPr>
                <a:xfrm flipH="1" rot="10800000">
                  <a:off x="7554966" y="4484175"/>
                  <a:ext cx="22935" cy="18978"/>
                </a:xfrm>
                <a:custGeom>
                  <a:rect b="b" l="l" r="r" t="t"/>
                  <a:pathLst>
                    <a:path extrusionOk="0" h="518" w="626">
                      <a:moveTo>
                        <a:pt x="346" y="0"/>
                      </a:moveTo>
                      <a:cubicBezTo>
                        <a:pt x="122" y="0"/>
                        <a:pt x="0" y="285"/>
                        <a:pt x="184" y="448"/>
                      </a:cubicBezTo>
                      <a:cubicBezTo>
                        <a:pt x="232" y="497"/>
                        <a:pt x="292" y="518"/>
                        <a:pt x="351" y="518"/>
                      </a:cubicBezTo>
                      <a:cubicBezTo>
                        <a:pt x="490" y="518"/>
                        <a:pt x="625" y="401"/>
                        <a:pt x="611" y="244"/>
                      </a:cubicBezTo>
                      <a:cubicBezTo>
                        <a:pt x="590" y="102"/>
                        <a:pt x="489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3" name="Google Shape;6003;p14"/>
                <p:cNvSpPr/>
                <p:nvPr/>
              </p:nvSpPr>
              <p:spPr>
                <a:xfrm flipH="1" rot="10800000">
                  <a:off x="8853876" y="4470326"/>
                  <a:ext cx="40081" cy="34366"/>
                </a:xfrm>
                <a:custGeom>
                  <a:rect b="b" l="l" r="r" t="t"/>
                  <a:pathLst>
                    <a:path extrusionOk="0" h="938" w="1094">
                      <a:moveTo>
                        <a:pt x="482" y="0"/>
                      </a:moveTo>
                      <a:cubicBezTo>
                        <a:pt x="235" y="0"/>
                        <a:pt x="1" y="205"/>
                        <a:pt x="15" y="490"/>
                      </a:cubicBezTo>
                      <a:cubicBezTo>
                        <a:pt x="35" y="734"/>
                        <a:pt x="259" y="937"/>
                        <a:pt x="503" y="937"/>
                      </a:cubicBezTo>
                      <a:cubicBezTo>
                        <a:pt x="910" y="917"/>
                        <a:pt x="1093" y="408"/>
                        <a:pt x="788" y="123"/>
                      </a:cubicBezTo>
                      <a:cubicBezTo>
                        <a:pt x="697" y="38"/>
                        <a:pt x="588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4" name="Google Shape;6004;p14"/>
                <p:cNvSpPr/>
                <p:nvPr/>
              </p:nvSpPr>
              <p:spPr>
                <a:xfrm flipH="1" rot="10800000">
                  <a:off x="9066337" y="4465087"/>
                  <a:ext cx="46786" cy="40265"/>
                </a:xfrm>
                <a:custGeom>
                  <a:rect b="b" l="l" r="r" t="t"/>
                  <a:pathLst>
                    <a:path extrusionOk="0" h="1099" w="1277">
                      <a:moveTo>
                        <a:pt x="715" y="0"/>
                      </a:moveTo>
                      <a:cubicBezTo>
                        <a:pt x="575" y="0"/>
                        <a:pt x="432" y="57"/>
                        <a:pt x="321" y="182"/>
                      </a:cubicBezTo>
                      <a:cubicBezTo>
                        <a:pt x="1" y="542"/>
                        <a:pt x="250" y="1098"/>
                        <a:pt x="723" y="1098"/>
                      </a:cubicBezTo>
                      <a:cubicBezTo>
                        <a:pt x="731" y="1098"/>
                        <a:pt x="739" y="1098"/>
                        <a:pt x="748" y="1098"/>
                      </a:cubicBezTo>
                      <a:cubicBezTo>
                        <a:pt x="1053" y="1078"/>
                        <a:pt x="1277" y="813"/>
                        <a:pt x="1257" y="528"/>
                      </a:cubicBezTo>
                      <a:cubicBezTo>
                        <a:pt x="1243" y="207"/>
                        <a:pt x="984" y="0"/>
                        <a:pt x="7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5" name="Google Shape;6005;p14"/>
                <p:cNvSpPr/>
                <p:nvPr/>
              </p:nvSpPr>
              <p:spPr>
                <a:xfrm flipH="1" rot="10800000">
                  <a:off x="5638239" y="4506121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6" name="Google Shape;6006;p14"/>
                <p:cNvSpPr/>
                <p:nvPr/>
              </p:nvSpPr>
              <p:spPr>
                <a:xfrm flipH="1" rot="10800000">
                  <a:off x="8928433" y="4471828"/>
                  <a:ext cx="42316" cy="35978"/>
                </a:xfrm>
                <a:custGeom>
                  <a:rect b="b" l="l" r="r" t="t"/>
                  <a:pathLst>
                    <a:path extrusionOk="0" h="982" w="1155">
                      <a:moveTo>
                        <a:pt x="499" y="0"/>
                      </a:moveTo>
                      <a:cubicBezTo>
                        <a:pt x="241" y="0"/>
                        <a:pt x="1" y="203"/>
                        <a:pt x="15" y="514"/>
                      </a:cubicBezTo>
                      <a:cubicBezTo>
                        <a:pt x="15" y="778"/>
                        <a:pt x="239" y="982"/>
                        <a:pt x="524" y="982"/>
                      </a:cubicBezTo>
                      <a:cubicBezTo>
                        <a:pt x="951" y="961"/>
                        <a:pt x="1154" y="412"/>
                        <a:pt x="829" y="127"/>
                      </a:cubicBezTo>
                      <a:cubicBezTo>
                        <a:pt x="729" y="40"/>
                        <a:pt x="612" y="0"/>
                        <a:pt x="4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7" name="Google Shape;6007;p14"/>
                <p:cNvSpPr/>
                <p:nvPr/>
              </p:nvSpPr>
              <p:spPr>
                <a:xfrm flipH="1" rot="10800000">
                  <a:off x="6303979" y="4500882"/>
                  <a:ext cx="8976" cy="7511"/>
                </a:xfrm>
                <a:custGeom>
                  <a:rect b="b" l="l" r="r" t="t"/>
                  <a:pathLst>
                    <a:path extrusionOk="0" h="205" w="245">
                      <a:moveTo>
                        <a:pt x="143" y="1"/>
                      </a:moveTo>
                      <a:cubicBezTo>
                        <a:pt x="0" y="1"/>
                        <a:pt x="0" y="204"/>
                        <a:pt x="143" y="204"/>
                      </a:cubicBezTo>
                      <a:cubicBezTo>
                        <a:pt x="204" y="204"/>
                        <a:pt x="245" y="163"/>
                        <a:pt x="245" y="102"/>
                      </a:cubicBezTo>
                      <a:cubicBezTo>
                        <a:pt x="245" y="62"/>
                        <a:pt x="20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8" name="Google Shape;6008;p14"/>
                <p:cNvSpPr/>
                <p:nvPr/>
              </p:nvSpPr>
              <p:spPr>
                <a:xfrm flipH="1" rot="10800000">
                  <a:off x="8507175" y="4483736"/>
                  <a:ext cx="32644" cy="27954"/>
                </a:xfrm>
                <a:custGeom>
                  <a:rect b="b" l="l" r="r" t="t"/>
                  <a:pathLst>
                    <a:path extrusionOk="0" h="763" w="891">
                      <a:moveTo>
                        <a:pt x="496" y="0"/>
                      </a:moveTo>
                      <a:cubicBezTo>
                        <a:pt x="397" y="0"/>
                        <a:pt x="296" y="41"/>
                        <a:pt x="219" y="131"/>
                      </a:cubicBezTo>
                      <a:cubicBezTo>
                        <a:pt x="1" y="370"/>
                        <a:pt x="170" y="763"/>
                        <a:pt x="500" y="763"/>
                      </a:cubicBezTo>
                      <a:cubicBezTo>
                        <a:pt x="508" y="763"/>
                        <a:pt x="516" y="763"/>
                        <a:pt x="525" y="762"/>
                      </a:cubicBezTo>
                      <a:cubicBezTo>
                        <a:pt x="728" y="742"/>
                        <a:pt x="891" y="579"/>
                        <a:pt x="871" y="376"/>
                      </a:cubicBezTo>
                      <a:cubicBezTo>
                        <a:pt x="871" y="148"/>
                        <a:pt x="686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9" name="Google Shape;6009;p14"/>
                <p:cNvSpPr/>
                <p:nvPr/>
              </p:nvSpPr>
              <p:spPr>
                <a:xfrm flipH="1" rot="10800000">
                  <a:off x="7170419" y="4497878"/>
                  <a:ext cx="17036" cy="14655"/>
                </a:xfrm>
                <a:custGeom>
                  <a:rect b="b" l="l" r="r" t="t"/>
                  <a:pathLst>
                    <a:path extrusionOk="0" h="400" w="465">
                      <a:moveTo>
                        <a:pt x="251" y="0"/>
                      </a:moveTo>
                      <a:cubicBezTo>
                        <a:pt x="197" y="0"/>
                        <a:pt x="141" y="23"/>
                        <a:pt x="98" y="73"/>
                      </a:cubicBezTo>
                      <a:cubicBezTo>
                        <a:pt x="1" y="190"/>
                        <a:pt x="71" y="400"/>
                        <a:pt x="238" y="400"/>
                      </a:cubicBezTo>
                      <a:cubicBezTo>
                        <a:pt x="245" y="400"/>
                        <a:pt x="253" y="399"/>
                        <a:pt x="261" y="399"/>
                      </a:cubicBezTo>
                      <a:cubicBezTo>
                        <a:pt x="383" y="399"/>
                        <a:pt x="465" y="297"/>
                        <a:pt x="444" y="195"/>
                      </a:cubicBezTo>
                      <a:cubicBezTo>
                        <a:pt x="444" y="76"/>
                        <a:pt x="35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0" name="Google Shape;6010;p14"/>
                <p:cNvSpPr/>
                <p:nvPr/>
              </p:nvSpPr>
              <p:spPr>
                <a:xfrm flipH="1" rot="10800000">
                  <a:off x="6787081" y="4502347"/>
                  <a:ext cx="14435" cy="11358"/>
                </a:xfrm>
                <a:custGeom>
                  <a:rect b="b" l="l" r="r" t="t"/>
                  <a:pathLst>
                    <a:path extrusionOk="0" h="310" w="394">
                      <a:moveTo>
                        <a:pt x="179" y="0"/>
                      </a:moveTo>
                      <a:cubicBezTo>
                        <a:pt x="168" y="0"/>
                        <a:pt x="156" y="1"/>
                        <a:pt x="143" y="3"/>
                      </a:cubicBezTo>
                      <a:cubicBezTo>
                        <a:pt x="61" y="3"/>
                        <a:pt x="0" y="64"/>
                        <a:pt x="0" y="166"/>
                      </a:cubicBezTo>
                      <a:cubicBezTo>
                        <a:pt x="0" y="247"/>
                        <a:pt x="82" y="308"/>
                        <a:pt x="163" y="308"/>
                      </a:cubicBezTo>
                      <a:cubicBezTo>
                        <a:pt x="170" y="309"/>
                        <a:pt x="176" y="309"/>
                        <a:pt x="182" y="309"/>
                      </a:cubicBezTo>
                      <a:cubicBezTo>
                        <a:pt x="394" y="309"/>
                        <a:pt x="382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1" name="Google Shape;6011;p14"/>
                <p:cNvSpPr/>
                <p:nvPr/>
              </p:nvSpPr>
              <p:spPr>
                <a:xfrm flipH="1" rot="10800000">
                  <a:off x="9150383" y="4476188"/>
                  <a:ext cx="43306" cy="42023"/>
                </a:xfrm>
                <a:custGeom>
                  <a:rect b="b" l="l" r="r" t="t"/>
                  <a:pathLst>
                    <a:path extrusionOk="0" h="1147" w="1182">
                      <a:moveTo>
                        <a:pt x="577" y="1"/>
                      </a:moveTo>
                      <a:cubicBezTo>
                        <a:pt x="289" y="1"/>
                        <a:pt x="0" y="195"/>
                        <a:pt x="0" y="574"/>
                      </a:cubicBezTo>
                      <a:cubicBezTo>
                        <a:pt x="0" y="958"/>
                        <a:pt x="287" y="1147"/>
                        <a:pt x="573" y="1147"/>
                      </a:cubicBezTo>
                      <a:cubicBezTo>
                        <a:pt x="877" y="1147"/>
                        <a:pt x="1182" y="933"/>
                        <a:pt x="1140" y="513"/>
                      </a:cubicBezTo>
                      <a:cubicBezTo>
                        <a:pt x="1110" y="169"/>
                        <a:pt x="844" y="1"/>
                        <a:pt x="5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2" name="Google Shape;6012;p14"/>
                <p:cNvSpPr/>
                <p:nvPr/>
              </p:nvSpPr>
              <p:spPr>
                <a:xfrm flipH="1" rot="10800000">
                  <a:off x="7651140" y="4500149"/>
                  <a:ext cx="21653" cy="18575"/>
                </a:xfrm>
                <a:custGeom>
                  <a:rect b="b" l="l" r="r" t="t"/>
                  <a:pathLst>
                    <a:path extrusionOk="0" h="507" w="591">
                      <a:moveTo>
                        <a:pt x="331" y="0"/>
                      </a:moveTo>
                      <a:cubicBezTo>
                        <a:pt x="265" y="0"/>
                        <a:pt x="197" y="25"/>
                        <a:pt x="143" y="79"/>
                      </a:cubicBezTo>
                      <a:cubicBezTo>
                        <a:pt x="0" y="242"/>
                        <a:pt x="102" y="506"/>
                        <a:pt x="326" y="506"/>
                      </a:cubicBezTo>
                      <a:cubicBezTo>
                        <a:pt x="468" y="506"/>
                        <a:pt x="590" y="384"/>
                        <a:pt x="590" y="262"/>
                      </a:cubicBezTo>
                      <a:cubicBezTo>
                        <a:pt x="590" y="100"/>
                        <a:pt x="46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3" name="Google Shape;6013;p14"/>
                <p:cNvSpPr/>
                <p:nvPr/>
              </p:nvSpPr>
              <p:spPr>
                <a:xfrm flipH="1" rot="10800000">
                  <a:off x="8680690" y="4488205"/>
                  <a:ext cx="36564" cy="30922"/>
                </a:xfrm>
                <a:custGeom>
                  <a:rect b="b" l="l" r="r" t="t"/>
                  <a:pathLst>
                    <a:path extrusionOk="0" h="844" w="998">
                      <a:moveTo>
                        <a:pt x="565" y="0"/>
                      </a:moveTo>
                      <a:cubicBezTo>
                        <a:pt x="457" y="0"/>
                        <a:pt x="348" y="41"/>
                        <a:pt x="265" y="131"/>
                      </a:cubicBezTo>
                      <a:cubicBezTo>
                        <a:pt x="1" y="416"/>
                        <a:pt x="225" y="843"/>
                        <a:pt x="591" y="843"/>
                      </a:cubicBezTo>
                      <a:cubicBezTo>
                        <a:pt x="815" y="823"/>
                        <a:pt x="998" y="619"/>
                        <a:pt x="998" y="395"/>
                      </a:cubicBezTo>
                      <a:cubicBezTo>
                        <a:pt x="984" y="154"/>
                        <a:pt x="776" y="0"/>
                        <a:pt x="5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4" name="Google Shape;6014;p14"/>
                <p:cNvSpPr/>
                <p:nvPr/>
              </p:nvSpPr>
              <p:spPr>
                <a:xfrm flipH="1" rot="10800000">
                  <a:off x="6400152" y="4516746"/>
                  <a:ext cx="8573" cy="6595"/>
                </a:xfrm>
                <a:custGeom>
                  <a:rect b="b" l="l" r="r" t="t"/>
                  <a:pathLst>
                    <a:path extrusionOk="0" h="180" w="234">
                      <a:moveTo>
                        <a:pt x="118" y="1"/>
                      </a:move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41" y="2"/>
                        <a:pt x="0" y="63"/>
                        <a:pt x="0" y="124"/>
                      </a:cubicBezTo>
                      <a:cubicBezTo>
                        <a:pt x="0" y="164"/>
                        <a:pt x="14" y="180"/>
                        <a:pt x="34" y="180"/>
                      </a:cubicBezTo>
                      <a:cubicBezTo>
                        <a:pt x="101" y="180"/>
                        <a:pt x="234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5" name="Google Shape;6015;p14"/>
                <p:cNvSpPr/>
                <p:nvPr/>
              </p:nvSpPr>
              <p:spPr>
                <a:xfrm flipH="1" rot="10800000">
                  <a:off x="8412504" y="4499380"/>
                  <a:ext cx="31911" cy="26892"/>
                </a:xfrm>
                <a:custGeom>
                  <a:rect b="b" l="l" r="r" t="t"/>
                  <a:pathLst>
                    <a:path extrusionOk="0" h="734" w="871">
                      <a:moveTo>
                        <a:pt x="486" y="0"/>
                      </a:moveTo>
                      <a:cubicBezTo>
                        <a:pt x="392" y="0"/>
                        <a:pt x="296" y="38"/>
                        <a:pt x="219" y="122"/>
                      </a:cubicBezTo>
                      <a:cubicBezTo>
                        <a:pt x="1" y="360"/>
                        <a:pt x="169" y="734"/>
                        <a:pt x="479" y="734"/>
                      </a:cubicBezTo>
                      <a:cubicBezTo>
                        <a:pt x="488" y="734"/>
                        <a:pt x="496" y="733"/>
                        <a:pt x="504" y="733"/>
                      </a:cubicBezTo>
                      <a:cubicBezTo>
                        <a:pt x="707" y="733"/>
                        <a:pt x="870" y="550"/>
                        <a:pt x="850" y="367"/>
                      </a:cubicBezTo>
                      <a:cubicBezTo>
                        <a:pt x="837" y="140"/>
                        <a:pt x="665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6" name="Google Shape;6016;p14"/>
                <p:cNvSpPr/>
                <p:nvPr/>
              </p:nvSpPr>
              <p:spPr>
                <a:xfrm flipH="1" rot="10800000">
                  <a:off x="7745811" y="4511360"/>
                  <a:ext cx="23668" cy="19491"/>
                </a:xfrm>
                <a:custGeom>
                  <a:rect b="b" l="l" r="r" t="t"/>
                  <a:pathLst>
                    <a:path extrusionOk="0" h="532" w="646">
                      <a:moveTo>
                        <a:pt x="378" y="1"/>
                      </a:moveTo>
                      <a:cubicBezTo>
                        <a:pt x="368" y="1"/>
                        <a:pt x="357" y="2"/>
                        <a:pt x="347" y="3"/>
                      </a:cubicBezTo>
                      <a:cubicBezTo>
                        <a:pt x="102" y="3"/>
                        <a:pt x="1" y="308"/>
                        <a:pt x="184" y="471"/>
                      </a:cubicBezTo>
                      <a:cubicBezTo>
                        <a:pt x="237" y="513"/>
                        <a:pt x="299" y="532"/>
                        <a:pt x="360" y="532"/>
                      </a:cubicBezTo>
                      <a:cubicBezTo>
                        <a:pt x="507" y="532"/>
                        <a:pt x="646" y="420"/>
                        <a:pt x="631" y="247"/>
                      </a:cubicBezTo>
                      <a:cubicBezTo>
                        <a:pt x="631" y="115"/>
                        <a:pt x="509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7" name="Google Shape;6017;p14"/>
                <p:cNvSpPr/>
                <p:nvPr/>
              </p:nvSpPr>
              <p:spPr>
                <a:xfrm flipH="1" rot="10800000">
                  <a:off x="9422490" y="4487179"/>
                  <a:ext cx="53527" cy="45834"/>
                </a:xfrm>
                <a:custGeom>
                  <a:rect b="b" l="l" r="r" t="t"/>
                  <a:pathLst>
                    <a:path extrusionOk="0" h="1251" w="1461">
                      <a:moveTo>
                        <a:pt x="636" y="1"/>
                      </a:moveTo>
                      <a:cubicBezTo>
                        <a:pt x="628" y="1"/>
                        <a:pt x="619" y="1"/>
                        <a:pt x="611" y="1"/>
                      </a:cubicBezTo>
                      <a:cubicBezTo>
                        <a:pt x="265" y="22"/>
                        <a:pt x="1" y="306"/>
                        <a:pt x="21" y="652"/>
                      </a:cubicBezTo>
                      <a:cubicBezTo>
                        <a:pt x="34" y="1013"/>
                        <a:pt x="337" y="1251"/>
                        <a:pt x="647" y="1251"/>
                      </a:cubicBezTo>
                      <a:cubicBezTo>
                        <a:pt x="809" y="1251"/>
                        <a:pt x="974" y="1186"/>
                        <a:pt x="1099" y="1039"/>
                      </a:cubicBezTo>
                      <a:cubicBezTo>
                        <a:pt x="1460" y="638"/>
                        <a:pt x="1170" y="1"/>
                        <a:pt x="6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8" name="Google Shape;6018;p14"/>
                <p:cNvSpPr/>
                <p:nvPr/>
              </p:nvSpPr>
              <p:spPr>
                <a:xfrm flipH="1" rot="10800000">
                  <a:off x="7263625" y="4517992"/>
                  <a:ext cx="17769" cy="15424"/>
                </a:xfrm>
                <a:custGeom>
                  <a:rect b="b" l="l" r="r" t="t"/>
                  <a:pathLst>
                    <a:path extrusionOk="0" h="421" w="485">
                      <a:moveTo>
                        <a:pt x="276" y="1"/>
                      </a:moveTo>
                      <a:cubicBezTo>
                        <a:pt x="219" y="1"/>
                        <a:pt x="161" y="23"/>
                        <a:pt x="118" y="73"/>
                      </a:cubicBezTo>
                      <a:cubicBezTo>
                        <a:pt x="1" y="190"/>
                        <a:pt x="90" y="420"/>
                        <a:pt x="260" y="420"/>
                      </a:cubicBezTo>
                      <a:cubicBezTo>
                        <a:pt x="267" y="420"/>
                        <a:pt x="274" y="420"/>
                        <a:pt x="281" y="419"/>
                      </a:cubicBezTo>
                      <a:cubicBezTo>
                        <a:pt x="403" y="419"/>
                        <a:pt x="484" y="317"/>
                        <a:pt x="484" y="195"/>
                      </a:cubicBezTo>
                      <a:cubicBezTo>
                        <a:pt x="484" y="77"/>
                        <a:pt x="382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9" name="Google Shape;6019;p14"/>
                <p:cNvSpPr/>
                <p:nvPr/>
              </p:nvSpPr>
              <p:spPr>
                <a:xfrm flipH="1" rot="10800000">
                  <a:off x="9517930" y="4486776"/>
                  <a:ext cx="55726" cy="46969"/>
                </a:xfrm>
                <a:custGeom>
                  <a:rect b="b" l="l" r="r" t="t"/>
                  <a:pathLst>
                    <a:path extrusionOk="0" h="1282" w="1521">
                      <a:moveTo>
                        <a:pt x="656" y="0"/>
                      </a:moveTo>
                      <a:cubicBezTo>
                        <a:pt x="648" y="0"/>
                        <a:pt x="640" y="1"/>
                        <a:pt x="631" y="1"/>
                      </a:cubicBezTo>
                      <a:cubicBezTo>
                        <a:pt x="285" y="21"/>
                        <a:pt x="0" y="306"/>
                        <a:pt x="21" y="672"/>
                      </a:cubicBezTo>
                      <a:cubicBezTo>
                        <a:pt x="34" y="1047"/>
                        <a:pt x="347" y="1281"/>
                        <a:pt x="670" y="1281"/>
                      </a:cubicBezTo>
                      <a:cubicBezTo>
                        <a:pt x="838" y="1281"/>
                        <a:pt x="1008" y="1218"/>
                        <a:pt x="1140" y="1079"/>
                      </a:cubicBezTo>
                      <a:cubicBezTo>
                        <a:pt x="1521" y="658"/>
                        <a:pt x="1210" y="0"/>
                        <a:pt x="6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0" name="Google Shape;6020;p14"/>
                <p:cNvSpPr/>
                <p:nvPr/>
              </p:nvSpPr>
              <p:spPr>
                <a:xfrm flipH="1" rot="10800000">
                  <a:off x="8763674" y="4501651"/>
                  <a:ext cx="38579" cy="33303"/>
                </a:xfrm>
                <a:custGeom>
                  <a:rect b="b" l="l" r="r" t="t"/>
                  <a:pathLst>
                    <a:path extrusionOk="0" h="909" w="1053">
                      <a:moveTo>
                        <a:pt x="468" y="1"/>
                      </a:moveTo>
                      <a:cubicBezTo>
                        <a:pt x="226" y="1"/>
                        <a:pt x="1" y="196"/>
                        <a:pt x="15" y="481"/>
                      </a:cubicBezTo>
                      <a:cubicBezTo>
                        <a:pt x="15" y="726"/>
                        <a:pt x="239" y="909"/>
                        <a:pt x="483" y="909"/>
                      </a:cubicBezTo>
                      <a:cubicBezTo>
                        <a:pt x="869" y="888"/>
                        <a:pt x="1053" y="380"/>
                        <a:pt x="768" y="115"/>
                      </a:cubicBezTo>
                      <a:cubicBezTo>
                        <a:pt x="677" y="36"/>
                        <a:pt x="571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1" name="Google Shape;6021;p14"/>
                <p:cNvSpPr/>
                <p:nvPr/>
              </p:nvSpPr>
              <p:spPr>
                <a:xfrm flipH="1" rot="10800000">
                  <a:off x="6878015" y="4523817"/>
                  <a:ext cx="14948" cy="12164"/>
                </a:xfrm>
                <a:custGeom>
                  <a:rect b="b" l="l" r="r" t="t"/>
                  <a:pathLst>
                    <a:path extrusionOk="0" h="332" w="408">
                      <a:moveTo>
                        <a:pt x="225" y="1"/>
                      </a:moveTo>
                      <a:cubicBezTo>
                        <a:pt x="82" y="1"/>
                        <a:pt x="1" y="184"/>
                        <a:pt x="123" y="286"/>
                      </a:cubicBezTo>
                      <a:cubicBezTo>
                        <a:pt x="154" y="317"/>
                        <a:pt x="194" y="331"/>
                        <a:pt x="233" y="331"/>
                      </a:cubicBezTo>
                      <a:cubicBezTo>
                        <a:pt x="321" y="331"/>
                        <a:pt x="408" y="262"/>
                        <a:pt x="408" y="164"/>
                      </a:cubicBezTo>
                      <a:cubicBezTo>
                        <a:pt x="408" y="62"/>
                        <a:pt x="326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2" name="Google Shape;6022;p14"/>
                <p:cNvSpPr/>
                <p:nvPr/>
              </p:nvSpPr>
              <p:spPr>
                <a:xfrm flipH="1" rot="10800000">
                  <a:off x="8322119" y="4512239"/>
                  <a:ext cx="25353" cy="24144"/>
                </a:xfrm>
                <a:custGeom>
                  <a:rect b="b" l="l" r="r" t="t"/>
                  <a:pathLst>
                    <a:path extrusionOk="0" h="659" w="692">
                      <a:moveTo>
                        <a:pt x="354" y="1"/>
                      </a:moveTo>
                      <a:cubicBezTo>
                        <a:pt x="178" y="1"/>
                        <a:pt x="0" y="124"/>
                        <a:pt x="0" y="358"/>
                      </a:cubicBezTo>
                      <a:cubicBezTo>
                        <a:pt x="19" y="561"/>
                        <a:pt x="177" y="659"/>
                        <a:pt x="337" y="659"/>
                      </a:cubicBezTo>
                      <a:cubicBezTo>
                        <a:pt x="513" y="659"/>
                        <a:pt x="692" y="541"/>
                        <a:pt x="692" y="317"/>
                      </a:cubicBezTo>
                      <a:cubicBezTo>
                        <a:pt x="673" y="103"/>
                        <a:pt x="514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14"/>
                <p:cNvSpPr/>
                <p:nvPr/>
              </p:nvSpPr>
              <p:spPr>
                <a:xfrm flipH="1" rot="10800000">
                  <a:off x="8974670" y="4434641"/>
                  <a:ext cx="86061" cy="104344"/>
                </a:xfrm>
                <a:custGeom>
                  <a:rect b="b" l="l" r="r" t="t"/>
                  <a:pathLst>
                    <a:path extrusionOk="0" h="2848" w="2349">
                      <a:moveTo>
                        <a:pt x="774" y="0"/>
                      </a:moveTo>
                      <a:cubicBezTo>
                        <a:pt x="708" y="0"/>
                        <a:pt x="637" y="13"/>
                        <a:pt x="564" y="42"/>
                      </a:cubicBezTo>
                      <a:cubicBezTo>
                        <a:pt x="1" y="243"/>
                        <a:pt x="173" y="1060"/>
                        <a:pt x="766" y="1060"/>
                      </a:cubicBezTo>
                      <a:cubicBezTo>
                        <a:pt x="773" y="1060"/>
                        <a:pt x="780" y="1060"/>
                        <a:pt x="788" y="1059"/>
                      </a:cubicBezTo>
                      <a:lnTo>
                        <a:pt x="869" y="1059"/>
                      </a:lnTo>
                      <a:cubicBezTo>
                        <a:pt x="747" y="1161"/>
                        <a:pt x="686" y="1324"/>
                        <a:pt x="686" y="1487"/>
                      </a:cubicBezTo>
                      <a:cubicBezTo>
                        <a:pt x="686" y="1760"/>
                        <a:pt x="910" y="1976"/>
                        <a:pt x="1179" y="1976"/>
                      </a:cubicBezTo>
                      <a:cubicBezTo>
                        <a:pt x="1191" y="1976"/>
                        <a:pt x="1203" y="1976"/>
                        <a:pt x="1215" y="1975"/>
                      </a:cubicBezTo>
                      <a:cubicBezTo>
                        <a:pt x="1256" y="1975"/>
                        <a:pt x="1296" y="1955"/>
                        <a:pt x="1337" y="1955"/>
                      </a:cubicBezTo>
                      <a:cubicBezTo>
                        <a:pt x="1215" y="2057"/>
                        <a:pt x="1154" y="2199"/>
                        <a:pt x="1154" y="2362"/>
                      </a:cubicBezTo>
                      <a:cubicBezTo>
                        <a:pt x="1167" y="2658"/>
                        <a:pt x="1421" y="2847"/>
                        <a:pt x="1680" y="2847"/>
                      </a:cubicBezTo>
                      <a:cubicBezTo>
                        <a:pt x="1812" y="2847"/>
                        <a:pt x="1946" y="2798"/>
                        <a:pt x="2049" y="2687"/>
                      </a:cubicBezTo>
                      <a:cubicBezTo>
                        <a:pt x="2349" y="2348"/>
                        <a:pt x="2100" y="1832"/>
                        <a:pt x="1667" y="1832"/>
                      </a:cubicBezTo>
                      <a:cubicBezTo>
                        <a:pt x="1659" y="1832"/>
                        <a:pt x="1651" y="1832"/>
                        <a:pt x="1642" y="1833"/>
                      </a:cubicBezTo>
                      <a:cubicBezTo>
                        <a:pt x="1609" y="1847"/>
                        <a:pt x="1576" y="1854"/>
                        <a:pt x="1543" y="1854"/>
                      </a:cubicBezTo>
                      <a:cubicBezTo>
                        <a:pt x="1394" y="1854"/>
                        <a:pt x="1263" y="1715"/>
                        <a:pt x="1296" y="1548"/>
                      </a:cubicBezTo>
                      <a:cubicBezTo>
                        <a:pt x="1322" y="1419"/>
                        <a:pt x="1429" y="1339"/>
                        <a:pt x="1541" y="1339"/>
                      </a:cubicBezTo>
                      <a:cubicBezTo>
                        <a:pt x="1605" y="1339"/>
                        <a:pt x="1671" y="1366"/>
                        <a:pt x="1724" y="1426"/>
                      </a:cubicBezTo>
                      <a:cubicBezTo>
                        <a:pt x="1724" y="1145"/>
                        <a:pt x="1499" y="933"/>
                        <a:pt x="1241" y="933"/>
                      </a:cubicBezTo>
                      <a:cubicBezTo>
                        <a:pt x="1219" y="933"/>
                        <a:pt x="1197" y="934"/>
                        <a:pt x="1174" y="937"/>
                      </a:cubicBezTo>
                      <a:lnTo>
                        <a:pt x="1093" y="937"/>
                      </a:lnTo>
                      <a:cubicBezTo>
                        <a:pt x="1501" y="600"/>
                        <a:pt x="1228" y="0"/>
                        <a:pt x="7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4" name="Google Shape;6024;p14"/>
                <p:cNvSpPr/>
                <p:nvPr/>
              </p:nvSpPr>
              <p:spPr>
                <a:xfrm flipH="1" rot="10800000">
                  <a:off x="9327049" y="4494214"/>
                  <a:ext cx="52795" cy="44771"/>
                </a:xfrm>
                <a:custGeom>
                  <a:rect b="b" l="l" r="r" t="t"/>
                  <a:pathLst>
                    <a:path extrusionOk="0" h="1222" w="1441">
                      <a:moveTo>
                        <a:pt x="616" y="1"/>
                      </a:moveTo>
                      <a:cubicBezTo>
                        <a:pt x="608" y="1"/>
                        <a:pt x="600" y="1"/>
                        <a:pt x="591" y="1"/>
                      </a:cubicBezTo>
                      <a:cubicBezTo>
                        <a:pt x="266" y="22"/>
                        <a:pt x="1" y="307"/>
                        <a:pt x="21" y="632"/>
                      </a:cubicBezTo>
                      <a:cubicBezTo>
                        <a:pt x="35" y="993"/>
                        <a:pt x="328" y="1222"/>
                        <a:pt x="632" y="1222"/>
                      </a:cubicBezTo>
                      <a:cubicBezTo>
                        <a:pt x="791" y="1222"/>
                        <a:pt x="954" y="1159"/>
                        <a:pt x="1079" y="1019"/>
                      </a:cubicBezTo>
                      <a:cubicBezTo>
                        <a:pt x="1440" y="638"/>
                        <a:pt x="1150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5" name="Google Shape;6025;p14"/>
                <p:cNvSpPr/>
                <p:nvPr/>
              </p:nvSpPr>
              <p:spPr>
                <a:xfrm flipH="1" rot="10800000">
                  <a:off x="7843853" y="4520263"/>
                  <a:ext cx="21653" cy="20737"/>
                </a:xfrm>
                <a:custGeom>
                  <a:rect b="b" l="l" r="r" t="t"/>
                  <a:pathLst>
                    <a:path extrusionOk="0" h="566" w="591">
                      <a:moveTo>
                        <a:pt x="291" y="0"/>
                      </a:moveTo>
                      <a:cubicBezTo>
                        <a:pt x="145" y="0"/>
                        <a:pt x="0" y="102"/>
                        <a:pt x="11" y="301"/>
                      </a:cubicBezTo>
                      <a:cubicBezTo>
                        <a:pt x="21" y="479"/>
                        <a:pt x="160" y="565"/>
                        <a:pt x="299" y="565"/>
                      </a:cubicBezTo>
                      <a:cubicBezTo>
                        <a:pt x="445" y="565"/>
                        <a:pt x="591" y="468"/>
                        <a:pt x="580" y="280"/>
                      </a:cubicBezTo>
                      <a:cubicBezTo>
                        <a:pt x="570" y="92"/>
                        <a:pt x="430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6" name="Google Shape;6026;p14"/>
                <p:cNvSpPr/>
                <p:nvPr/>
              </p:nvSpPr>
              <p:spPr>
                <a:xfrm flipH="1" rot="10800000">
                  <a:off x="6494091" y="4531474"/>
                  <a:ext cx="9709" cy="9709"/>
                </a:xfrm>
                <a:custGeom>
                  <a:rect b="b" l="l" r="r" t="t"/>
                  <a:pathLst>
                    <a:path extrusionOk="0" h="265" w="265">
                      <a:moveTo>
                        <a:pt x="122" y="0"/>
                      </a:moveTo>
                      <a:cubicBezTo>
                        <a:pt x="61" y="0"/>
                        <a:pt x="0" y="61"/>
                        <a:pt x="0" y="143"/>
                      </a:cubicBezTo>
                      <a:cubicBezTo>
                        <a:pt x="0" y="204"/>
                        <a:pt x="61" y="265"/>
                        <a:pt x="143" y="265"/>
                      </a:cubicBezTo>
                      <a:cubicBezTo>
                        <a:pt x="204" y="245"/>
                        <a:pt x="265" y="204"/>
                        <a:pt x="265" y="122"/>
                      </a:cubicBezTo>
                      <a:cubicBezTo>
                        <a:pt x="265" y="41"/>
                        <a:pt x="20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7" name="Google Shape;6027;p14"/>
                <p:cNvSpPr/>
                <p:nvPr/>
              </p:nvSpPr>
              <p:spPr>
                <a:xfrm flipH="1" rot="10800000">
                  <a:off x="8838232" y="4507550"/>
                  <a:ext cx="41547" cy="34586"/>
                </a:xfrm>
                <a:custGeom>
                  <a:rect b="b" l="l" r="r" t="t"/>
                  <a:pathLst>
                    <a:path extrusionOk="0" h="944" w="1134">
                      <a:moveTo>
                        <a:pt x="489" y="1"/>
                      </a:moveTo>
                      <a:cubicBezTo>
                        <a:pt x="239" y="1"/>
                        <a:pt x="1" y="199"/>
                        <a:pt x="15" y="494"/>
                      </a:cubicBezTo>
                      <a:cubicBezTo>
                        <a:pt x="34" y="747"/>
                        <a:pt x="239" y="943"/>
                        <a:pt x="487" y="943"/>
                      </a:cubicBezTo>
                      <a:cubicBezTo>
                        <a:pt x="499" y="943"/>
                        <a:pt x="511" y="943"/>
                        <a:pt x="523" y="942"/>
                      </a:cubicBezTo>
                      <a:cubicBezTo>
                        <a:pt x="951" y="922"/>
                        <a:pt x="1134" y="393"/>
                        <a:pt x="808" y="128"/>
                      </a:cubicBezTo>
                      <a:cubicBezTo>
                        <a:pt x="714" y="40"/>
                        <a:pt x="601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8" name="Google Shape;6028;p14"/>
                <p:cNvSpPr/>
                <p:nvPr/>
              </p:nvSpPr>
              <p:spPr>
                <a:xfrm flipH="1" rot="10800000">
                  <a:off x="8588474" y="4512789"/>
                  <a:ext cx="34842" cy="29493"/>
                </a:xfrm>
                <a:custGeom>
                  <a:rect b="b" l="l" r="r" t="t"/>
                  <a:pathLst>
                    <a:path extrusionOk="0" h="805" w="951">
                      <a:moveTo>
                        <a:pt x="537" y="1"/>
                      </a:moveTo>
                      <a:cubicBezTo>
                        <a:pt x="430" y="1"/>
                        <a:pt x="323" y="41"/>
                        <a:pt x="239" y="132"/>
                      </a:cubicBezTo>
                      <a:cubicBezTo>
                        <a:pt x="0" y="390"/>
                        <a:pt x="189" y="804"/>
                        <a:pt x="539" y="804"/>
                      </a:cubicBezTo>
                      <a:cubicBezTo>
                        <a:pt x="547" y="804"/>
                        <a:pt x="556" y="804"/>
                        <a:pt x="564" y="804"/>
                      </a:cubicBezTo>
                      <a:cubicBezTo>
                        <a:pt x="788" y="804"/>
                        <a:pt x="951" y="600"/>
                        <a:pt x="951" y="376"/>
                      </a:cubicBezTo>
                      <a:cubicBezTo>
                        <a:pt x="938" y="149"/>
                        <a:pt x="740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14"/>
                <p:cNvSpPr/>
                <p:nvPr/>
              </p:nvSpPr>
              <p:spPr>
                <a:xfrm flipH="1" rot="10800000">
                  <a:off x="8222392" y="4520263"/>
                  <a:ext cx="28907" cy="24914"/>
                </a:xfrm>
                <a:custGeom>
                  <a:rect b="b" l="l" r="r" t="t"/>
                  <a:pathLst>
                    <a:path extrusionOk="0" h="680" w="789">
                      <a:moveTo>
                        <a:pt x="445" y="0"/>
                      </a:moveTo>
                      <a:cubicBezTo>
                        <a:pt x="357" y="0"/>
                        <a:pt x="267" y="34"/>
                        <a:pt x="199" y="109"/>
                      </a:cubicBezTo>
                      <a:cubicBezTo>
                        <a:pt x="1" y="327"/>
                        <a:pt x="150" y="680"/>
                        <a:pt x="439" y="680"/>
                      </a:cubicBezTo>
                      <a:cubicBezTo>
                        <a:pt x="447" y="680"/>
                        <a:pt x="455" y="680"/>
                        <a:pt x="463" y="679"/>
                      </a:cubicBezTo>
                      <a:cubicBezTo>
                        <a:pt x="647" y="679"/>
                        <a:pt x="789" y="516"/>
                        <a:pt x="789" y="333"/>
                      </a:cubicBezTo>
                      <a:cubicBezTo>
                        <a:pt x="789" y="131"/>
                        <a:pt x="619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0" name="Google Shape;6030;p14"/>
                <p:cNvSpPr/>
                <p:nvPr/>
              </p:nvSpPr>
              <p:spPr>
                <a:xfrm flipH="1" rot="10800000">
                  <a:off x="9057947" y="4504692"/>
                  <a:ext cx="48252" cy="40997"/>
                </a:xfrm>
                <a:custGeom>
                  <a:rect b="b" l="l" r="r" t="t"/>
                  <a:pathLst>
                    <a:path extrusionOk="0" h="1119" w="1317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1"/>
                        <a:pt x="0" y="266"/>
                        <a:pt x="21" y="571"/>
                      </a:cubicBezTo>
                      <a:cubicBezTo>
                        <a:pt x="34" y="907"/>
                        <a:pt x="304" y="1118"/>
                        <a:pt x="580" y="1118"/>
                      </a:cubicBezTo>
                      <a:cubicBezTo>
                        <a:pt x="722" y="1118"/>
                        <a:pt x="866" y="1062"/>
                        <a:pt x="977" y="937"/>
                      </a:cubicBezTo>
                      <a:cubicBezTo>
                        <a:pt x="1317" y="577"/>
                        <a:pt x="104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1" name="Google Shape;6031;p14"/>
                <p:cNvSpPr/>
                <p:nvPr/>
              </p:nvSpPr>
              <p:spPr>
                <a:xfrm flipH="1" rot="10800000">
                  <a:off x="7935923" y="4524770"/>
                  <a:ext cx="26123" cy="22386"/>
                </a:xfrm>
                <a:custGeom>
                  <a:rect b="b" l="l" r="r" t="t"/>
                  <a:pathLst>
                    <a:path extrusionOk="0" h="611" w="713">
                      <a:moveTo>
                        <a:pt x="397" y="0"/>
                      </a:moveTo>
                      <a:cubicBezTo>
                        <a:pt x="318" y="0"/>
                        <a:pt x="240" y="32"/>
                        <a:pt x="184" y="102"/>
                      </a:cubicBezTo>
                      <a:cubicBezTo>
                        <a:pt x="1" y="306"/>
                        <a:pt x="143" y="611"/>
                        <a:pt x="407" y="611"/>
                      </a:cubicBezTo>
                      <a:cubicBezTo>
                        <a:pt x="570" y="591"/>
                        <a:pt x="713" y="448"/>
                        <a:pt x="692" y="285"/>
                      </a:cubicBezTo>
                      <a:cubicBezTo>
                        <a:pt x="692" y="112"/>
                        <a:pt x="544" y="0"/>
                        <a:pt x="3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2" name="Google Shape;6032;p14"/>
                <p:cNvSpPr/>
                <p:nvPr/>
              </p:nvSpPr>
              <p:spPr>
                <a:xfrm flipH="1" rot="10800000">
                  <a:off x="8126988" y="4525466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429" y="0"/>
                      </a:moveTo>
                      <a:cubicBezTo>
                        <a:pt x="344" y="0"/>
                        <a:pt x="261" y="34"/>
                        <a:pt x="198" y="111"/>
                      </a:cubicBezTo>
                      <a:cubicBezTo>
                        <a:pt x="1" y="308"/>
                        <a:pt x="149" y="641"/>
                        <a:pt x="418" y="641"/>
                      </a:cubicBezTo>
                      <a:cubicBezTo>
                        <a:pt x="426" y="641"/>
                        <a:pt x="434" y="640"/>
                        <a:pt x="442" y="640"/>
                      </a:cubicBezTo>
                      <a:cubicBezTo>
                        <a:pt x="626" y="640"/>
                        <a:pt x="768" y="477"/>
                        <a:pt x="768" y="314"/>
                      </a:cubicBezTo>
                      <a:cubicBezTo>
                        <a:pt x="755" y="126"/>
                        <a:pt x="591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3" name="Google Shape;6033;p14"/>
                <p:cNvSpPr/>
                <p:nvPr/>
              </p:nvSpPr>
              <p:spPr>
                <a:xfrm flipH="1" rot="10800000">
                  <a:off x="8031547" y="4526968"/>
                  <a:ext cx="26672" cy="22972"/>
                </a:xfrm>
                <a:custGeom>
                  <a:rect b="b" l="l" r="r" t="t"/>
                  <a:pathLst>
                    <a:path extrusionOk="0" h="627" w="728">
                      <a:moveTo>
                        <a:pt x="395" y="0"/>
                      </a:moveTo>
                      <a:cubicBezTo>
                        <a:pt x="316" y="0"/>
                        <a:pt x="239" y="30"/>
                        <a:pt x="178" y="97"/>
                      </a:cubicBezTo>
                      <a:cubicBezTo>
                        <a:pt x="1" y="314"/>
                        <a:pt x="129" y="627"/>
                        <a:pt x="397" y="627"/>
                      </a:cubicBezTo>
                      <a:cubicBezTo>
                        <a:pt x="405" y="627"/>
                        <a:pt x="414" y="627"/>
                        <a:pt x="422" y="626"/>
                      </a:cubicBezTo>
                      <a:cubicBezTo>
                        <a:pt x="585" y="626"/>
                        <a:pt x="728" y="484"/>
                        <a:pt x="728" y="300"/>
                      </a:cubicBezTo>
                      <a:cubicBezTo>
                        <a:pt x="714" y="123"/>
                        <a:pt x="554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4" name="Google Shape;6034;p14"/>
                <p:cNvSpPr/>
                <p:nvPr/>
              </p:nvSpPr>
              <p:spPr>
                <a:xfrm flipH="1" rot="10800000">
                  <a:off x="9232378" y="4507184"/>
                  <a:ext cx="51256" cy="43709"/>
                </a:xfrm>
                <a:custGeom>
                  <a:rect b="b" l="l" r="r" t="t"/>
                  <a:pathLst>
                    <a:path extrusionOk="0" h="1193" w="1399">
                      <a:moveTo>
                        <a:pt x="596" y="0"/>
                      </a:moveTo>
                      <a:cubicBezTo>
                        <a:pt x="588" y="0"/>
                        <a:pt x="579" y="0"/>
                        <a:pt x="570" y="1"/>
                      </a:cubicBezTo>
                      <a:cubicBezTo>
                        <a:pt x="245" y="21"/>
                        <a:pt x="1" y="286"/>
                        <a:pt x="1" y="632"/>
                      </a:cubicBezTo>
                      <a:cubicBezTo>
                        <a:pt x="27" y="977"/>
                        <a:pt x="314" y="1193"/>
                        <a:pt x="607" y="1193"/>
                      </a:cubicBezTo>
                      <a:cubicBezTo>
                        <a:pt x="762" y="1193"/>
                        <a:pt x="919" y="1132"/>
                        <a:pt x="1039" y="998"/>
                      </a:cubicBezTo>
                      <a:cubicBezTo>
                        <a:pt x="1399" y="617"/>
                        <a:pt x="1129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5" name="Google Shape;6035;p14"/>
                <p:cNvSpPr/>
                <p:nvPr/>
              </p:nvSpPr>
              <p:spPr>
                <a:xfrm flipH="1" rot="10800000">
                  <a:off x="5817836" y="4549390"/>
                  <a:ext cx="3810" cy="2528"/>
                </a:xfrm>
                <a:custGeom>
                  <a:rect b="b" l="l" r="r" t="t"/>
                  <a:pathLst>
                    <a:path extrusionOk="0" h="69" w="104">
                      <a:moveTo>
                        <a:pt x="79" y="0"/>
                      </a:moveTo>
                      <a:cubicBezTo>
                        <a:pt x="74" y="0"/>
                        <a:pt x="69" y="3"/>
                        <a:pt x="63" y="8"/>
                      </a:cubicBezTo>
                      <a:cubicBezTo>
                        <a:pt x="1" y="8"/>
                        <a:pt x="58" y="69"/>
                        <a:pt x="88" y="69"/>
                      </a:cubicBezTo>
                      <a:cubicBezTo>
                        <a:pt x="97" y="69"/>
                        <a:pt x="104" y="63"/>
                        <a:pt x="104" y="49"/>
                      </a:cubicBezTo>
                      <a:cubicBezTo>
                        <a:pt x="104" y="19"/>
                        <a:pt x="93" y="0"/>
                        <a:pt x="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6" name="Google Shape;6036;p14"/>
                <p:cNvSpPr/>
                <p:nvPr/>
              </p:nvSpPr>
              <p:spPr>
                <a:xfrm flipH="1" rot="10800000">
                  <a:off x="5914083" y="4547851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1" y="0"/>
                      </a:moveTo>
                      <a:cubicBezTo>
                        <a:pt x="20" y="0"/>
                        <a:pt x="0" y="41"/>
                        <a:pt x="0" y="61"/>
                      </a:cubicBezTo>
                      <a:cubicBezTo>
                        <a:pt x="0" y="102"/>
                        <a:pt x="20" y="122"/>
                        <a:pt x="61" y="122"/>
                      </a:cubicBezTo>
                      <a:cubicBezTo>
                        <a:pt x="81" y="122"/>
                        <a:pt x="122" y="102"/>
                        <a:pt x="122" y="61"/>
                      </a:cubicBezTo>
                      <a:cubicBezTo>
                        <a:pt x="102" y="20"/>
                        <a:pt x="81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14"/>
                <p:cNvSpPr/>
                <p:nvPr/>
              </p:nvSpPr>
              <p:spPr>
                <a:xfrm flipH="1" rot="10800000">
                  <a:off x="7359652" y="4536677"/>
                  <a:ext cx="16817" cy="16450"/>
                </a:xfrm>
                <a:custGeom>
                  <a:rect b="b" l="l" r="r" t="t"/>
                  <a:pathLst>
                    <a:path extrusionOk="0" h="449" w="459">
                      <a:moveTo>
                        <a:pt x="224" y="1"/>
                      </a:moveTo>
                      <a:cubicBezTo>
                        <a:pt x="81" y="1"/>
                        <a:pt x="0" y="102"/>
                        <a:pt x="0" y="245"/>
                      </a:cubicBezTo>
                      <a:cubicBezTo>
                        <a:pt x="10" y="382"/>
                        <a:pt x="119" y="449"/>
                        <a:pt x="227" y="449"/>
                      </a:cubicBezTo>
                      <a:cubicBezTo>
                        <a:pt x="343" y="449"/>
                        <a:pt x="458" y="372"/>
                        <a:pt x="448" y="225"/>
                      </a:cubicBezTo>
                      <a:cubicBezTo>
                        <a:pt x="448" y="82"/>
                        <a:pt x="346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8" name="Google Shape;6038;p14"/>
                <p:cNvSpPr/>
                <p:nvPr/>
              </p:nvSpPr>
              <p:spPr>
                <a:xfrm flipH="1" rot="10800000">
                  <a:off x="5722469" y="4553823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0"/>
                      </a:moveTo>
                      <a:cubicBezTo>
                        <a:pt x="21" y="0"/>
                        <a:pt x="0" y="21"/>
                        <a:pt x="0" y="41"/>
                      </a:cubicBezTo>
                      <a:cubicBezTo>
                        <a:pt x="0" y="61"/>
                        <a:pt x="21" y="61"/>
                        <a:pt x="41" y="61"/>
                      </a:cubicBezTo>
                      <a:cubicBezTo>
                        <a:pt x="62" y="61"/>
                        <a:pt x="62" y="61"/>
                        <a:pt x="62" y="41"/>
                      </a:cubicBezTo>
                      <a:cubicBezTo>
                        <a:pt x="6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9" name="Google Shape;6039;p14"/>
                <p:cNvSpPr/>
                <p:nvPr/>
              </p:nvSpPr>
              <p:spPr>
                <a:xfrm flipH="1" rot="10800000">
                  <a:off x="6008754" y="4551588"/>
                  <a:ext cx="6741" cy="5239"/>
                </a:xfrm>
                <a:custGeom>
                  <a:rect b="b" l="l" r="r" t="t"/>
                  <a:pathLst>
                    <a:path extrusionOk="0" h="143" w="184">
                      <a:moveTo>
                        <a:pt x="82" y="0"/>
                      </a:moveTo>
                      <a:cubicBezTo>
                        <a:pt x="0" y="0"/>
                        <a:pt x="0" y="142"/>
                        <a:pt x="82" y="142"/>
                      </a:cubicBezTo>
                      <a:cubicBezTo>
                        <a:pt x="183" y="142"/>
                        <a:pt x="183" y="0"/>
                        <a:pt x="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14"/>
                <p:cNvSpPr/>
                <p:nvPr/>
              </p:nvSpPr>
              <p:spPr>
                <a:xfrm flipH="1" rot="10800000">
                  <a:off x="6973456" y="4544957"/>
                  <a:ext cx="15498" cy="13446"/>
                </a:xfrm>
                <a:custGeom>
                  <a:rect b="b" l="l" r="r" t="t"/>
                  <a:pathLst>
                    <a:path extrusionOk="0" h="367" w="423">
                      <a:moveTo>
                        <a:pt x="206" y="1"/>
                      </a:moveTo>
                      <a:cubicBezTo>
                        <a:pt x="199" y="1"/>
                        <a:pt x="191" y="1"/>
                        <a:pt x="184" y="2"/>
                      </a:cubicBezTo>
                      <a:cubicBezTo>
                        <a:pt x="82" y="2"/>
                        <a:pt x="0" y="84"/>
                        <a:pt x="0" y="185"/>
                      </a:cubicBezTo>
                      <a:cubicBezTo>
                        <a:pt x="0" y="294"/>
                        <a:pt x="91" y="366"/>
                        <a:pt x="187" y="366"/>
                      </a:cubicBezTo>
                      <a:cubicBezTo>
                        <a:pt x="236" y="366"/>
                        <a:pt x="285" y="348"/>
                        <a:pt x="326" y="308"/>
                      </a:cubicBezTo>
                      <a:cubicBezTo>
                        <a:pt x="423" y="191"/>
                        <a:pt x="354" y="1"/>
                        <a:pt x="2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1" name="Google Shape;6041;p14"/>
                <p:cNvSpPr/>
                <p:nvPr/>
              </p:nvSpPr>
              <p:spPr>
                <a:xfrm flipH="1" rot="10800000">
                  <a:off x="6588030" y="4550855"/>
                  <a:ext cx="10478" cy="10478"/>
                </a:xfrm>
                <a:custGeom>
                  <a:rect b="b" l="l" r="r" t="t"/>
                  <a:pathLst>
                    <a:path extrusionOk="0" h="286" w="286">
                      <a:moveTo>
                        <a:pt x="143" y="1"/>
                      </a:moveTo>
                      <a:cubicBezTo>
                        <a:pt x="61" y="21"/>
                        <a:pt x="0" y="82"/>
                        <a:pt x="0" y="164"/>
                      </a:cubicBezTo>
                      <a:cubicBezTo>
                        <a:pt x="10" y="245"/>
                        <a:pt x="77" y="286"/>
                        <a:pt x="143" y="286"/>
                      </a:cubicBezTo>
                      <a:cubicBezTo>
                        <a:pt x="209" y="286"/>
                        <a:pt x="275" y="245"/>
                        <a:pt x="285" y="164"/>
                      </a:cubicBezTo>
                      <a:cubicBezTo>
                        <a:pt x="285" y="62"/>
                        <a:pt x="22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14"/>
                <p:cNvSpPr/>
                <p:nvPr/>
              </p:nvSpPr>
              <p:spPr>
                <a:xfrm flipH="1" rot="10800000">
                  <a:off x="8499921" y="4532940"/>
                  <a:ext cx="29896" cy="29163"/>
                </a:xfrm>
                <a:custGeom>
                  <a:rect b="b" l="l" r="r" t="t"/>
                  <a:pathLst>
                    <a:path extrusionOk="0" h="796" w="816">
                      <a:moveTo>
                        <a:pt x="397" y="1"/>
                      </a:moveTo>
                      <a:cubicBezTo>
                        <a:pt x="204" y="1"/>
                        <a:pt x="10" y="134"/>
                        <a:pt x="10" y="388"/>
                      </a:cubicBezTo>
                      <a:cubicBezTo>
                        <a:pt x="1" y="663"/>
                        <a:pt x="194" y="796"/>
                        <a:pt x="390" y="796"/>
                      </a:cubicBezTo>
                      <a:cubicBezTo>
                        <a:pt x="601" y="796"/>
                        <a:pt x="815" y="643"/>
                        <a:pt x="784" y="347"/>
                      </a:cubicBezTo>
                      <a:cubicBezTo>
                        <a:pt x="754" y="113"/>
                        <a:pt x="576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14"/>
                <p:cNvSpPr/>
                <p:nvPr/>
              </p:nvSpPr>
              <p:spPr>
                <a:xfrm flipH="1" rot="10800000">
                  <a:off x="8671971" y="4530705"/>
                  <a:ext cx="37847" cy="32278"/>
                </a:xfrm>
                <a:custGeom>
                  <a:rect b="b" l="l" r="r" t="t"/>
                  <a:pathLst>
                    <a:path extrusionOk="0" h="881" w="1033">
                      <a:moveTo>
                        <a:pt x="461" y="1"/>
                      </a:moveTo>
                      <a:cubicBezTo>
                        <a:pt x="226" y="1"/>
                        <a:pt x="1" y="182"/>
                        <a:pt x="15" y="453"/>
                      </a:cubicBezTo>
                      <a:cubicBezTo>
                        <a:pt x="35" y="697"/>
                        <a:pt x="239" y="880"/>
                        <a:pt x="483" y="880"/>
                      </a:cubicBezTo>
                      <a:cubicBezTo>
                        <a:pt x="870" y="860"/>
                        <a:pt x="1032" y="371"/>
                        <a:pt x="747" y="107"/>
                      </a:cubicBezTo>
                      <a:cubicBezTo>
                        <a:pt x="662" y="34"/>
                        <a:pt x="561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14"/>
                <p:cNvSpPr/>
                <p:nvPr/>
              </p:nvSpPr>
              <p:spPr>
                <a:xfrm flipH="1" rot="10800000">
                  <a:off x="5627028" y="4562763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1"/>
                        <a:pt x="1" y="21"/>
                      </a:cubicBezTo>
                      <a:cubicBezTo>
                        <a:pt x="1" y="21"/>
                        <a:pt x="21" y="41"/>
                        <a:pt x="21" y="41"/>
                      </a:cubicBezTo>
                      <a:cubicBezTo>
                        <a:pt x="42" y="41"/>
                        <a:pt x="42" y="21"/>
                        <a:pt x="42" y="21"/>
                      </a:cubicBezTo>
                      <a:cubicBezTo>
                        <a:pt x="4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14"/>
                <p:cNvSpPr/>
                <p:nvPr/>
              </p:nvSpPr>
              <p:spPr>
                <a:xfrm flipH="1" rot="10800000">
                  <a:off x="6104341" y="4558989"/>
                  <a:ext cx="7328" cy="6118"/>
                </a:xfrm>
                <a:custGeom>
                  <a:rect b="b" l="l" r="r" t="t"/>
                  <a:pathLst>
                    <a:path extrusionOk="0" h="167" w="200">
                      <a:moveTo>
                        <a:pt x="84" y="1"/>
                      </a:moveTo>
                      <a:cubicBezTo>
                        <a:pt x="1" y="1"/>
                        <a:pt x="1" y="166"/>
                        <a:pt x="84" y="166"/>
                      </a:cubicBezTo>
                      <a:cubicBezTo>
                        <a:pt x="88" y="166"/>
                        <a:pt x="93" y="166"/>
                        <a:pt x="98" y="165"/>
                      </a:cubicBezTo>
                      <a:cubicBezTo>
                        <a:pt x="199" y="165"/>
                        <a:pt x="199" y="23"/>
                        <a:pt x="98" y="2"/>
                      </a:cubicBezTo>
                      <a:cubicBezTo>
                        <a:pt x="93" y="1"/>
                        <a:pt x="88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14"/>
                <p:cNvSpPr/>
                <p:nvPr/>
              </p:nvSpPr>
              <p:spPr>
                <a:xfrm flipH="1" rot="10800000">
                  <a:off x="9138439" y="4525795"/>
                  <a:ext cx="50523" cy="43012"/>
                </a:xfrm>
                <a:custGeom>
                  <a:rect b="b" l="l" r="r" t="t"/>
                  <a:pathLst>
                    <a:path extrusionOk="0" h="1174" w="1379">
                      <a:moveTo>
                        <a:pt x="595" y="1"/>
                      </a:moveTo>
                      <a:cubicBezTo>
                        <a:pt x="587" y="1"/>
                        <a:pt x="579" y="1"/>
                        <a:pt x="571" y="1"/>
                      </a:cubicBezTo>
                      <a:cubicBezTo>
                        <a:pt x="245" y="22"/>
                        <a:pt x="1" y="307"/>
                        <a:pt x="21" y="632"/>
                      </a:cubicBezTo>
                      <a:cubicBezTo>
                        <a:pt x="34" y="963"/>
                        <a:pt x="306" y="1174"/>
                        <a:pt x="590" y="1174"/>
                      </a:cubicBezTo>
                      <a:cubicBezTo>
                        <a:pt x="742" y="1174"/>
                        <a:pt x="897" y="1113"/>
                        <a:pt x="1018" y="978"/>
                      </a:cubicBezTo>
                      <a:cubicBezTo>
                        <a:pt x="1379" y="598"/>
                        <a:pt x="1089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7" name="Google Shape;6047;p14"/>
                <p:cNvSpPr/>
                <p:nvPr/>
              </p:nvSpPr>
              <p:spPr>
                <a:xfrm flipH="1" rot="10800000">
                  <a:off x="7450586" y="4553090"/>
                  <a:ext cx="20920" cy="17879"/>
                </a:xfrm>
                <a:custGeom>
                  <a:rect b="b" l="l" r="r" t="t"/>
                  <a:pathLst>
                    <a:path extrusionOk="0" h="488" w="571">
                      <a:moveTo>
                        <a:pt x="319" y="0"/>
                      </a:moveTo>
                      <a:cubicBezTo>
                        <a:pt x="255" y="0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46" y="488"/>
                      </a:cubicBezTo>
                      <a:cubicBezTo>
                        <a:pt x="469" y="488"/>
                        <a:pt x="570" y="366"/>
                        <a:pt x="570" y="223"/>
                      </a:cubicBezTo>
                      <a:cubicBezTo>
                        <a:pt x="557" y="90"/>
                        <a:pt x="43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8" name="Google Shape;6048;p14"/>
                <p:cNvSpPr/>
                <p:nvPr/>
              </p:nvSpPr>
              <p:spPr>
                <a:xfrm flipH="1" rot="10800000">
                  <a:off x="8748763" y="4540414"/>
                  <a:ext cx="40081" cy="34036"/>
                </a:xfrm>
                <a:custGeom>
                  <a:rect b="b" l="l" r="r" t="t"/>
                  <a:pathLst>
                    <a:path extrusionOk="0" h="929" w="1094">
                      <a:moveTo>
                        <a:pt x="484" y="0"/>
                      </a:moveTo>
                      <a:cubicBezTo>
                        <a:pt x="236" y="0"/>
                        <a:pt x="1" y="196"/>
                        <a:pt x="15" y="481"/>
                      </a:cubicBezTo>
                      <a:cubicBezTo>
                        <a:pt x="35" y="746"/>
                        <a:pt x="259" y="929"/>
                        <a:pt x="503" y="929"/>
                      </a:cubicBezTo>
                      <a:cubicBezTo>
                        <a:pt x="910" y="908"/>
                        <a:pt x="1093" y="400"/>
                        <a:pt x="788" y="115"/>
                      </a:cubicBezTo>
                      <a:cubicBezTo>
                        <a:pt x="697" y="36"/>
                        <a:pt x="589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14"/>
                <p:cNvSpPr/>
                <p:nvPr/>
              </p:nvSpPr>
              <p:spPr>
                <a:xfrm flipH="1" rot="10800000">
                  <a:off x="8967196" y="4536677"/>
                  <a:ext cx="47519" cy="40191"/>
                </a:xfrm>
                <a:custGeom>
                  <a:rect b="b" l="l" r="r" t="t"/>
                  <a:pathLst>
                    <a:path extrusionOk="0" h="1097" w="1297">
                      <a:moveTo>
                        <a:pt x="573" y="1"/>
                      </a:moveTo>
                      <a:cubicBezTo>
                        <a:pt x="279" y="1"/>
                        <a:pt x="1" y="244"/>
                        <a:pt x="15" y="588"/>
                      </a:cubicBezTo>
                      <a:cubicBezTo>
                        <a:pt x="35" y="873"/>
                        <a:pt x="300" y="1096"/>
                        <a:pt x="585" y="1096"/>
                      </a:cubicBezTo>
                      <a:cubicBezTo>
                        <a:pt x="1073" y="1076"/>
                        <a:pt x="1297" y="466"/>
                        <a:pt x="931" y="140"/>
                      </a:cubicBezTo>
                      <a:cubicBezTo>
                        <a:pt x="822" y="44"/>
                        <a:pt x="696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0" name="Google Shape;6050;p14"/>
                <p:cNvSpPr/>
                <p:nvPr/>
              </p:nvSpPr>
              <p:spPr>
                <a:xfrm flipH="1" rot="10800000">
                  <a:off x="5532357" y="4576941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1" name="Google Shape;6051;p14"/>
                <p:cNvSpPr/>
                <p:nvPr/>
              </p:nvSpPr>
              <p:spPr>
                <a:xfrm flipH="1" rot="10800000">
                  <a:off x="6199599" y="4569467"/>
                  <a:ext cx="7511" cy="7657"/>
                </a:xfrm>
                <a:custGeom>
                  <a:rect b="b" l="l" r="r" t="t"/>
                  <a:pathLst>
                    <a:path extrusionOk="0" h="209" w="205">
                      <a:moveTo>
                        <a:pt x="126" y="1"/>
                      </a:moveTo>
                      <a:cubicBezTo>
                        <a:pt x="119" y="1"/>
                        <a:pt x="111" y="2"/>
                        <a:pt x="102" y="5"/>
                      </a:cubicBezTo>
                      <a:cubicBezTo>
                        <a:pt x="41" y="5"/>
                        <a:pt x="1" y="45"/>
                        <a:pt x="1" y="106"/>
                      </a:cubicBezTo>
                      <a:cubicBezTo>
                        <a:pt x="1" y="167"/>
                        <a:pt x="62" y="208"/>
                        <a:pt x="102" y="20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4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2" name="Google Shape;6052;p14"/>
                <p:cNvSpPr/>
                <p:nvPr/>
              </p:nvSpPr>
              <p:spPr>
                <a:xfrm flipH="1" rot="10800000">
                  <a:off x="8823064" y="4542612"/>
                  <a:ext cx="36967" cy="35868"/>
                </a:xfrm>
                <a:custGeom>
                  <a:rect b="b" l="l" r="r" t="t"/>
                  <a:pathLst>
                    <a:path extrusionOk="0" h="979" w="1009">
                      <a:moveTo>
                        <a:pt x="502" y="0"/>
                      </a:moveTo>
                      <a:cubicBezTo>
                        <a:pt x="250" y="0"/>
                        <a:pt x="1" y="174"/>
                        <a:pt x="22" y="510"/>
                      </a:cubicBezTo>
                      <a:cubicBezTo>
                        <a:pt x="32" y="825"/>
                        <a:pt x="266" y="978"/>
                        <a:pt x="502" y="978"/>
                      </a:cubicBezTo>
                      <a:cubicBezTo>
                        <a:pt x="754" y="978"/>
                        <a:pt x="1009" y="805"/>
                        <a:pt x="998" y="469"/>
                      </a:cubicBezTo>
                      <a:cubicBezTo>
                        <a:pt x="979" y="153"/>
                        <a:pt x="739" y="0"/>
                        <a:pt x="5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3" name="Google Shape;6053;p14"/>
                <p:cNvSpPr/>
                <p:nvPr/>
              </p:nvSpPr>
              <p:spPr>
                <a:xfrm flipH="1" rot="10800000">
                  <a:off x="8401329" y="4552321"/>
                  <a:ext cx="32644" cy="27954"/>
                </a:xfrm>
                <a:custGeom>
                  <a:rect b="b" l="l" r="r" t="t"/>
                  <a:pathLst>
                    <a:path extrusionOk="0" h="763" w="891">
                      <a:moveTo>
                        <a:pt x="506" y="0"/>
                      </a:moveTo>
                      <a:cubicBezTo>
                        <a:pt x="406" y="0"/>
                        <a:pt x="303" y="41"/>
                        <a:pt x="219" y="131"/>
                      </a:cubicBezTo>
                      <a:cubicBezTo>
                        <a:pt x="0" y="370"/>
                        <a:pt x="170" y="763"/>
                        <a:pt x="499" y="763"/>
                      </a:cubicBezTo>
                      <a:cubicBezTo>
                        <a:pt x="507" y="763"/>
                        <a:pt x="516" y="763"/>
                        <a:pt x="524" y="762"/>
                      </a:cubicBezTo>
                      <a:cubicBezTo>
                        <a:pt x="728" y="742"/>
                        <a:pt x="890" y="579"/>
                        <a:pt x="890" y="375"/>
                      </a:cubicBezTo>
                      <a:cubicBezTo>
                        <a:pt x="877" y="148"/>
                        <a:pt x="697" y="0"/>
                        <a:pt x="5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4" name="Google Shape;6054;p14"/>
                <p:cNvSpPr/>
                <p:nvPr/>
              </p:nvSpPr>
              <p:spPr>
                <a:xfrm flipH="1" rot="10800000">
                  <a:off x="7063401" y="4565657"/>
                  <a:ext cx="18172" cy="15058"/>
                </a:xfrm>
                <a:custGeom>
                  <a:rect b="b" l="l" r="r" t="t"/>
                  <a:pathLst>
                    <a:path extrusionOk="0" h="411" w="496">
                      <a:moveTo>
                        <a:pt x="273" y="0"/>
                      </a:moveTo>
                      <a:cubicBezTo>
                        <a:pt x="0" y="0"/>
                        <a:pt x="12" y="410"/>
                        <a:pt x="258" y="410"/>
                      </a:cubicBezTo>
                      <a:cubicBezTo>
                        <a:pt x="269" y="410"/>
                        <a:pt x="281" y="410"/>
                        <a:pt x="293" y="408"/>
                      </a:cubicBezTo>
                      <a:cubicBezTo>
                        <a:pt x="415" y="408"/>
                        <a:pt x="496" y="306"/>
                        <a:pt x="496" y="204"/>
                      </a:cubicBezTo>
                      <a:cubicBezTo>
                        <a:pt x="476" y="82"/>
                        <a:pt x="394" y="1"/>
                        <a:pt x="293" y="1"/>
                      </a:cubicBezTo>
                      <a:cubicBezTo>
                        <a:pt x="286" y="0"/>
                        <a:pt x="280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14"/>
                <p:cNvSpPr/>
                <p:nvPr/>
              </p:nvSpPr>
              <p:spPr>
                <a:xfrm flipH="1" rot="10800000">
                  <a:off x="6679807" y="4573974"/>
                  <a:ext cx="13373" cy="8207"/>
                </a:xfrm>
                <a:custGeom>
                  <a:rect b="b" l="l" r="r" t="t"/>
                  <a:pathLst>
                    <a:path extrusionOk="0" h="224" w="365">
                      <a:moveTo>
                        <a:pt x="202" y="0"/>
                      </a:moveTo>
                      <a:cubicBezTo>
                        <a:pt x="1" y="0"/>
                        <a:pt x="199" y="223"/>
                        <a:pt x="306" y="223"/>
                      </a:cubicBezTo>
                      <a:cubicBezTo>
                        <a:pt x="340" y="223"/>
                        <a:pt x="364" y="201"/>
                        <a:pt x="364" y="143"/>
                      </a:cubicBezTo>
                      <a:cubicBezTo>
                        <a:pt x="344" y="61"/>
                        <a:pt x="283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6" name="Google Shape;6056;p14"/>
                <p:cNvSpPr/>
                <p:nvPr/>
              </p:nvSpPr>
              <p:spPr>
                <a:xfrm flipH="1" rot="10800000">
                  <a:off x="7545258" y="4568222"/>
                  <a:ext cx="21653" cy="18539"/>
                </a:xfrm>
                <a:custGeom>
                  <a:rect b="b" l="l" r="r" t="t"/>
                  <a:pathLst>
                    <a:path extrusionOk="0" h="506" w="591">
                      <a:moveTo>
                        <a:pt x="358" y="1"/>
                      </a:moveTo>
                      <a:cubicBezTo>
                        <a:pt x="347" y="1"/>
                        <a:pt x="337" y="2"/>
                        <a:pt x="326" y="3"/>
                      </a:cubicBezTo>
                      <a:cubicBezTo>
                        <a:pt x="103" y="3"/>
                        <a:pt x="1" y="268"/>
                        <a:pt x="164" y="430"/>
                      </a:cubicBezTo>
                      <a:cubicBezTo>
                        <a:pt x="215" y="482"/>
                        <a:pt x="278" y="505"/>
                        <a:pt x="338" y="505"/>
                      </a:cubicBezTo>
                      <a:cubicBezTo>
                        <a:pt x="468" y="505"/>
                        <a:pt x="591" y="400"/>
                        <a:pt x="591" y="247"/>
                      </a:cubicBezTo>
                      <a:cubicBezTo>
                        <a:pt x="591" y="115"/>
                        <a:pt x="486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7" name="Google Shape;6057;p14"/>
                <p:cNvSpPr/>
                <p:nvPr/>
              </p:nvSpPr>
              <p:spPr>
                <a:xfrm flipH="1" rot="10800000">
                  <a:off x="8575101" y="4557523"/>
                  <a:ext cx="41767" cy="30702"/>
                </a:xfrm>
                <a:custGeom>
                  <a:rect b="b" l="l" r="r" t="t"/>
                  <a:pathLst>
                    <a:path extrusionOk="0" h="838" w="1140">
                      <a:moveTo>
                        <a:pt x="601" y="1"/>
                      </a:moveTo>
                      <a:cubicBezTo>
                        <a:pt x="588" y="1"/>
                        <a:pt x="576" y="1"/>
                        <a:pt x="563" y="2"/>
                      </a:cubicBezTo>
                      <a:cubicBezTo>
                        <a:pt x="0" y="22"/>
                        <a:pt x="33" y="837"/>
                        <a:pt x="564" y="837"/>
                      </a:cubicBezTo>
                      <a:cubicBezTo>
                        <a:pt x="570" y="837"/>
                        <a:pt x="577" y="837"/>
                        <a:pt x="583" y="837"/>
                      </a:cubicBezTo>
                      <a:cubicBezTo>
                        <a:pt x="1140" y="817"/>
                        <a:pt x="1114" y="1"/>
                        <a:pt x="6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14"/>
                <p:cNvSpPr/>
                <p:nvPr/>
              </p:nvSpPr>
              <p:spPr>
                <a:xfrm flipH="1" rot="10800000">
                  <a:off x="9045270" y="4548144"/>
                  <a:ext cx="49021" cy="42280"/>
                </a:xfrm>
                <a:custGeom>
                  <a:rect b="b" l="l" r="r" t="t"/>
                  <a:pathLst>
                    <a:path extrusionOk="0" h="1154" w="1338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22"/>
                        <a:pt x="0" y="286"/>
                        <a:pt x="21" y="612"/>
                      </a:cubicBezTo>
                      <a:cubicBezTo>
                        <a:pt x="34" y="943"/>
                        <a:pt x="297" y="1153"/>
                        <a:pt x="575" y="1153"/>
                      </a:cubicBezTo>
                      <a:cubicBezTo>
                        <a:pt x="723" y="1153"/>
                        <a:pt x="877" y="1093"/>
                        <a:pt x="997" y="958"/>
                      </a:cubicBezTo>
                      <a:cubicBezTo>
                        <a:pt x="1338" y="597"/>
                        <a:pt x="106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9" name="Google Shape;6059;p14"/>
                <p:cNvSpPr/>
                <p:nvPr/>
              </p:nvSpPr>
              <p:spPr>
                <a:xfrm flipH="1" rot="10800000">
                  <a:off x="6294270" y="4583646"/>
                  <a:ext cx="8903" cy="8390"/>
                </a:xfrm>
                <a:custGeom>
                  <a:rect b="b" l="l" r="r" t="t"/>
                  <a:pathLst>
                    <a:path extrusionOk="0" h="229" w="243">
                      <a:moveTo>
                        <a:pt x="147" y="1"/>
                      </a:moveTo>
                      <a:cubicBezTo>
                        <a:pt x="139" y="1"/>
                        <a:pt x="131" y="2"/>
                        <a:pt x="123" y="5"/>
                      </a:cubicBezTo>
                      <a:cubicBezTo>
                        <a:pt x="42" y="5"/>
                        <a:pt x="1" y="45"/>
                        <a:pt x="1" y="106"/>
                      </a:cubicBezTo>
                      <a:cubicBezTo>
                        <a:pt x="1" y="188"/>
                        <a:pt x="57" y="228"/>
                        <a:pt x="113" y="228"/>
                      </a:cubicBezTo>
                      <a:cubicBezTo>
                        <a:pt x="169" y="228"/>
                        <a:pt x="225" y="188"/>
                        <a:pt x="225" y="106"/>
                      </a:cubicBezTo>
                      <a:cubicBezTo>
                        <a:pt x="242" y="53"/>
                        <a:pt x="199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0" name="Google Shape;6060;p14"/>
                <p:cNvSpPr/>
                <p:nvPr/>
              </p:nvSpPr>
              <p:spPr>
                <a:xfrm flipH="1" rot="10800000">
                  <a:off x="8306658" y="4567965"/>
                  <a:ext cx="31875" cy="26745"/>
                </a:xfrm>
                <a:custGeom>
                  <a:rect b="b" l="l" r="r" t="t"/>
                  <a:pathLst>
                    <a:path extrusionOk="0" h="730" w="870">
                      <a:moveTo>
                        <a:pt x="482" y="1"/>
                      </a:moveTo>
                      <a:cubicBezTo>
                        <a:pt x="388" y="1"/>
                        <a:pt x="293" y="37"/>
                        <a:pt x="219" y="118"/>
                      </a:cubicBezTo>
                      <a:cubicBezTo>
                        <a:pt x="0" y="356"/>
                        <a:pt x="169" y="730"/>
                        <a:pt x="479" y="730"/>
                      </a:cubicBezTo>
                      <a:cubicBezTo>
                        <a:pt x="487" y="730"/>
                        <a:pt x="495" y="729"/>
                        <a:pt x="503" y="729"/>
                      </a:cubicBezTo>
                      <a:cubicBezTo>
                        <a:pt x="707" y="729"/>
                        <a:pt x="870" y="566"/>
                        <a:pt x="870" y="362"/>
                      </a:cubicBezTo>
                      <a:cubicBezTo>
                        <a:pt x="856" y="145"/>
                        <a:pt x="671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14"/>
                <p:cNvSpPr/>
                <p:nvPr/>
              </p:nvSpPr>
              <p:spPr>
                <a:xfrm flipH="1" rot="10800000">
                  <a:off x="7643299" y="4579176"/>
                  <a:ext cx="20187" cy="19601"/>
                </a:xfrm>
                <a:custGeom>
                  <a:rect b="b" l="l" r="r" t="t"/>
                  <a:pathLst>
                    <a:path extrusionOk="0" h="535" w="551">
                      <a:moveTo>
                        <a:pt x="272" y="0"/>
                      </a:moveTo>
                      <a:cubicBezTo>
                        <a:pt x="135" y="0"/>
                        <a:pt x="0" y="92"/>
                        <a:pt x="11" y="270"/>
                      </a:cubicBezTo>
                      <a:cubicBezTo>
                        <a:pt x="11" y="448"/>
                        <a:pt x="141" y="535"/>
                        <a:pt x="272" y="535"/>
                      </a:cubicBezTo>
                      <a:cubicBezTo>
                        <a:pt x="410" y="535"/>
                        <a:pt x="550" y="438"/>
                        <a:pt x="540" y="250"/>
                      </a:cubicBezTo>
                      <a:cubicBezTo>
                        <a:pt x="530" y="82"/>
                        <a:pt x="400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2" name="Google Shape;6062;p14"/>
                <p:cNvSpPr/>
                <p:nvPr/>
              </p:nvSpPr>
              <p:spPr>
                <a:xfrm flipH="1" rot="10800000">
                  <a:off x="7159428" y="4586430"/>
                  <a:ext cx="16450" cy="15717"/>
                </a:xfrm>
                <a:custGeom>
                  <a:rect b="b" l="l" r="r" t="t"/>
                  <a:pathLst>
                    <a:path extrusionOk="0" h="429" w="449">
                      <a:moveTo>
                        <a:pt x="231" y="1"/>
                      </a:moveTo>
                      <a:cubicBezTo>
                        <a:pt x="116" y="1"/>
                        <a:pt x="0" y="82"/>
                        <a:pt x="32" y="240"/>
                      </a:cubicBezTo>
                      <a:cubicBezTo>
                        <a:pt x="42" y="367"/>
                        <a:pt x="136" y="428"/>
                        <a:pt x="232" y="428"/>
                      </a:cubicBezTo>
                      <a:cubicBezTo>
                        <a:pt x="335" y="428"/>
                        <a:pt x="439" y="357"/>
                        <a:pt x="439" y="220"/>
                      </a:cubicBezTo>
                      <a:cubicBezTo>
                        <a:pt x="449" y="72"/>
                        <a:pt x="340" y="1"/>
                        <a:pt x="2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3" name="Google Shape;6063;p14"/>
                <p:cNvSpPr/>
                <p:nvPr/>
              </p:nvSpPr>
              <p:spPr>
                <a:xfrm flipH="1" rot="10800000">
                  <a:off x="8658561" y="4571666"/>
                  <a:ext cx="38579" cy="32644"/>
                </a:xfrm>
                <a:custGeom>
                  <a:rect b="b" l="l" r="r" t="t"/>
                  <a:pathLst>
                    <a:path extrusionOk="0" h="891" w="1053">
                      <a:moveTo>
                        <a:pt x="458" y="1"/>
                      </a:moveTo>
                      <a:cubicBezTo>
                        <a:pt x="225" y="1"/>
                        <a:pt x="0" y="191"/>
                        <a:pt x="15" y="462"/>
                      </a:cubicBezTo>
                      <a:cubicBezTo>
                        <a:pt x="15" y="695"/>
                        <a:pt x="200" y="890"/>
                        <a:pt x="446" y="890"/>
                      </a:cubicBezTo>
                      <a:cubicBezTo>
                        <a:pt x="458" y="890"/>
                        <a:pt x="470" y="890"/>
                        <a:pt x="483" y="889"/>
                      </a:cubicBezTo>
                      <a:cubicBezTo>
                        <a:pt x="869" y="869"/>
                        <a:pt x="1052" y="380"/>
                        <a:pt x="747" y="116"/>
                      </a:cubicBezTo>
                      <a:cubicBezTo>
                        <a:pt x="661" y="36"/>
                        <a:pt x="559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14"/>
                <p:cNvSpPr/>
                <p:nvPr/>
              </p:nvSpPr>
              <p:spPr>
                <a:xfrm flipH="1" rot="10800000">
                  <a:off x="6772902" y="4591706"/>
                  <a:ext cx="14948" cy="12860"/>
                </a:xfrm>
                <a:custGeom>
                  <a:rect b="b" l="l" r="r" t="t"/>
                  <a:pathLst>
                    <a:path extrusionOk="0" h="351" w="408">
                      <a:moveTo>
                        <a:pt x="225" y="1"/>
                      </a:moveTo>
                      <a:cubicBezTo>
                        <a:pt x="82" y="21"/>
                        <a:pt x="1" y="204"/>
                        <a:pt x="123" y="306"/>
                      </a:cubicBezTo>
                      <a:cubicBezTo>
                        <a:pt x="154" y="337"/>
                        <a:pt x="192" y="351"/>
                        <a:pt x="230" y="351"/>
                      </a:cubicBezTo>
                      <a:cubicBezTo>
                        <a:pt x="319" y="351"/>
                        <a:pt x="408" y="277"/>
                        <a:pt x="408" y="163"/>
                      </a:cubicBezTo>
                      <a:cubicBezTo>
                        <a:pt x="408" y="82"/>
                        <a:pt x="326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5" name="Google Shape;6065;p14"/>
                <p:cNvSpPr/>
                <p:nvPr/>
              </p:nvSpPr>
              <p:spPr>
                <a:xfrm flipH="1" rot="10800000">
                  <a:off x="9318110" y="4559795"/>
                  <a:ext cx="54040" cy="45577"/>
                </a:xfrm>
                <a:custGeom>
                  <a:rect b="b" l="l" r="r" t="t"/>
                  <a:pathLst>
                    <a:path extrusionOk="0" h="1244" w="1475">
                      <a:moveTo>
                        <a:pt x="659" y="1"/>
                      </a:moveTo>
                      <a:cubicBezTo>
                        <a:pt x="643" y="1"/>
                        <a:pt x="627" y="1"/>
                        <a:pt x="611" y="2"/>
                      </a:cubicBezTo>
                      <a:cubicBezTo>
                        <a:pt x="265" y="2"/>
                        <a:pt x="1" y="308"/>
                        <a:pt x="21" y="653"/>
                      </a:cubicBezTo>
                      <a:cubicBezTo>
                        <a:pt x="35" y="1014"/>
                        <a:pt x="337" y="1243"/>
                        <a:pt x="647" y="1243"/>
                      </a:cubicBezTo>
                      <a:cubicBezTo>
                        <a:pt x="809" y="1243"/>
                        <a:pt x="974" y="1180"/>
                        <a:pt x="1100" y="1040"/>
                      </a:cubicBezTo>
                      <a:cubicBezTo>
                        <a:pt x="1475" y="645"/>
                        <a:pt x="1179" y="1"/>
                        <a:pt x="65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6" name="Google Shape;6066;p14"/>
                <p:cNvSpPr/>
                <p:nvPr/>
              </p:nvSpPr>
              <p:spPr>
                <a:xfrm flipH="1" rot="10800000">
                  <a:off x="8215834" y="4579872"/>
                  <a:ext cx="26526" cy="25646"/>
                </a:xfrm>
                <a:custGeom>
                  <a:rect b="b" l="l" r="r" t="t"/>
                  <a:pathLst>
                    <a:path extrusionOk="0" h="700" w="724">
                      <a:moveTo>
                        <a:pt x="376" y="1"/>
                      </a:moveTo>
                      <a:cubicBezTo>
                        <a:pt x="190" y="1"/>
                        <a:pt x="1" y="128"/>
                        <a:pt x="12" y="373"/>
                      </a:cubicBezTo>
                      <a:cubicBezTo>
                        <a:pt x="31" y="545"/>
                        <a:pt x="177" y="700"/>
                        <a:pt x="347" y="700"/>
                      </a:cubicBezTo>
                      <a:cubicBezTo>
                        <a:pt x="357" y="700"/>
                        <a:pt x="367" y="699"/>
                        <a:pt x="378" y="698"/>
                      </a:cubicBezTo>
                      <a:cubicBezTo>
                        <a:pt x="581" y="698"/>
                        <a:pt x="724" y="535"/>
                        <a:pt x="724" y="332"/>
                      </a:cubicBezTo>
                      <a:cubicBezTo>
                        <a:pt x="714" y="108"/>
                        <a:pt x="546" y="1"/>
                        <a:pt x="3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7" name="Google Shape;6067;p14"/>
                <p:cNvSpPr/>
                <p:nvPr/>
              </p:nvSpPr>
              <p:spPr>
                <a:xfrm flipH="1" rot="10800000">
                  <a:off x="9413550" y="4559502"/>
                  <a:ext cx="55726" cy="47299"/>
                </a:xfrm>
                <a:custGeom>
                  <a:rect b="b" l="l" r="r" t="t"/>
                  <a:pathLst>
                    <a:path extrusionOk="0" h="1291" w="1521">
                      <a:moveTo>
                        <a:pt x="656" y="0"/>
                      </a:moveTo>
                      <a:cubicBezTo>
                        <a:pt x="648" y="0"/>
                        <a:pt x="640" y="0"/>
                        <a:pt x="631" y="1"/>
                      </a:cubicBezTo>
                      <a:cubicBezTo>
                        <a:pt x="285" y="21"/>
                        <a:pt x="0" y="326"/>
                        <a:pt x="21" y="672"/>
                      </a:cubicBezTo>
                      <a:cubicBezTo>
                        <a:pt x="34" y="1047"/>
                        <a:pt x="348" y="1290"/>
                        <a:pt x="671" y="1290"/>
                      </a:cubicBezTo>
                      <a:cubicBezTo>
                        <a:pt x="838" y="1290"/>
                        <a:pt x="1008" y="1225"/>
                        <a:pt x="1140" y="1079"/>
                      </a:cubicBezTo>
                      <a:cubicBezTo>
                        <a:pt x="1521" y="658"/>
                        <a:pt x="1211" y="0"/>
                        <a:pt x="6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14"/>
                <p:cNvSpPr/>
                <p:nvPr/>
              </p:nvSpPr>
              <p:spPr>
                <a:xfrm flipH="1" rot="10800000">
                  <a:off x="7735370" y="4587383"/>
                  <a:ext cx="24657" cy="21140"/>
                </a:xfrm>
                <a:custGeom>
                  <a:rect b="b" l="l" r="r" t="t"/>
                  <a:pathLst>
                    <a:path extrusionOk="0" h="577" w="673">
                      <a:moveTo>
                        <a:pt x="372" y="0"/>
                      </a:moveTo>
                      <a:cubicBezTo>
                        <a:pt x="299" y="0"/>
                        <a:pt x="225" y="27"/>
                        <a:pt x="164" y="88"/>
                      </a:cubicBezTo>
                      <a:cubicBezTo>
                        <a:pt x="1" y="271"/>
                        <a:pt x="143" y="577"/>
                        <a:pt x="387" y="577"/>
                      </a:cubicBezTo>
                      <a:cubicBezTo>
                        <a:pt x="550" y="556"/>
                        <a:pt x="672" y="434"/>
                        <a:pt x="672" y="271"/>
                      </a:cubicBezTo>
                      <a:cubicBezTo>
                        <a:pt x="659" y="109"/>
                        <a:pt x="5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14"/>
                <p:cNvSpPr/>
                <p:nvPr/>
              </p:nvSpPr>
              <p:spPr>
                <a:xfrm flipH="1" rot="10800000">
                  <a:off x="6388209" y="4600682"/>
                  <a:ext cx="10149" cy="9233"/>
                </a:xfrm>
                <a:custGeom>
                  <a:rect b="b" l="l" r="r" t="t"/>
                  <a:pathLst>
                    <a:path extrusionOk="0" h="252" w="277">
                      <a:moveTo>
                        <a:pt x="150" y="1"/>
                      </a:moveTo>
                      <a:cubicBezTo>
                        <a:pt x="142" y="1"/>
                        <a:pt x="133" y="2"/>
                        <a:pt x="123" y="4"/>
                      </a:cubicBezTo>
                      <a:cubicBezTo>
                        <a:pt x="1" y="25"/>
                        <a:pt x="1" y="228"/>
                        <a:pt x="123" y="248"/>
                      </a:cubicBezTo>
                      <a:cubicBezTo>
                        <a:pt x="133" y="251"/>
                        <a:pt x="142" y="252"/>
                        <a:pt x="150" y="252"/>
                      </a:cubicBezTo>
                      <a:cubicBezTo>
                        <a:pt x="277" y="252"/>
                        <a:pt x="277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0" name="Google Shape;6070;p14"/>
                <p:cNvSpPr/>
                <p:nvPr/>
              </p:nvSpPr>
              <p:spPr>
                <a:xfrm flipH="1" rot="10800000">
                  <a:off x="8878276" y="4504985"/>
                  <a:ext cx="77342" cy="105553"/>
                </a:xfrm>
                <a:custGeom>
                  <a:rect b="b" l="l" r="r" t="t"/>
                  <a:pathLst>
                    <a:path extrusionOk="0" h="2881" w="2111">
                      <a:moveTo>
                        <a:pt x="533" y="0"/>
                      </a:moveTo>
                      <a:cubicBezTo>
                        <a:pt x="525" y="0"/>
                        <a:pt x="517" y="1"/>
                        <a:pt x="509" y="1"/>
                      </a:cubicBezTo>
                      <a:cubicBezTo>
                        <a:pt x="224" y="21"/>
                        <a:pt x="0" y="265"/>
                        <a:pt x="0" y="550"/>
                      </a:cubicBezTo>
                      <a:cubicBezTo>
                        <a:pt x="20" y="843"/>
                        <a:pt x="244" y="1060"/>
                        <a:pt x="532" y="1060"/>
                      </a:cubicBezTo>
                      <a:cubicBezTo>
                        <a:pt x="544" y="1060"/>
                        <a:pt x="557" y="1060"/>
                        <a:pt x="570" y="1059"/>
                      </a:cubicBezTo>
                      <a:lnTo>
                        <a:pt x="651" y="1059"/>
                      </a:lnTo>
                      <a:cubicBezTo>
                        <a:pt x="256" y="1336"/>
                        <a:pt x="475" y="1976"/>
                        <a:pt x="953" y="1976"/>
                      </a:cubicBezTo>
                      <a:cubicBezTo>
                        <a:pt x="968" y="1976"/>
                        <a:pt x="982" y="1976"/>
                        <a:pt x="997" y="1975"/>
                      </a:cubicBezTo>
                      <a:cubicBezTo>
                        <a:pt x="1038" y="1975"/>
                        <a:pt x="1079" y="1954"/>
                        <a:pt x="1119" y="1954"/>
                      </a:cubicBezTo>
                      <a:cubicBezTo>
                        <a:pt x="997" y="2056"/>
                        <a:pt x="916" y="2219"/>
                        <a:pt x="936" y="2382"/>
                      </a:cubicBezTo>
                      <a:cubicBezTo>
                        <a:pt x="936" y="2688"/>
                        <a:pt x="1180" y="2881"/>
                        <a:pt x="1434" y="2881"/>
                      </a:cubicBezTo>
                      <a:cubicBezTo>
                        <a:pt x="1568" y="2881"/>
                        <a:pt x="1706" y="2827"/>
                        <a:pt x="1811" y="2707"/>
                      </a:cubicBezTo>
                      <a:cubicBezTo>
                        <a:pt x="2111" y="2388"/>
                        <a:pt x="1861" y="1852"/>
                        <a:pt x="1428" y="1852"/>
                      </a:cubicBezTo>
                      <a:cubicBezTo>
                        <a:pt x="1420" y="1852"/>
                        <a:pt x="1412" y="1852"/>
                        <a:pt x="1404" y="1853"/>
                      </a:cubicBezTo>
                      <a:cubicBezTo>
                        <a:pt x="1371" y="1867"/>
                        <a:pt x="1338" y="1874"/>
                        <a:pt x="1305" y="1874"/>
                      </a:cubicBezTo>
                      <a:cubicBezTo>
                        <a:pt x="1156" y="1874"/>
                        <a:pt x="1025" y="1735"/>
                        <a:pt x="1058" y="1568"/>
                      </a:cubicBezTo>
                      <a:cubicBezTo>
                        <a:pt x="1084" y="1440"/>
                        <a:pt x="1190" y="1368"/>
                        <a:pt x="1301" y="1368"/>
                      </a:cubicBezTo>
                      <a:cubicBezTo>
                        <a:pt x="1366" y="1368"/>
                        <a:pt x="1433" y="1393"/>
                        <a:pt x="1486" y="1446"/>
                      </a:cubicBezTo>
                      <a:cubicBezTo>
                        <a:pt x="1486" y="1173"/>
                        <a:pt x="1262" y="956"/>
                        <a:pt x="992" y="956"/>
                      </a:cubicBezTo>
                      <a:cubicBezTo>
                        <a:pt x="981" y="956"/>
                        <a:pt x="969" y="956"/>
                        <a:pt x="957" y="957"/>
                      </a:cubicBezTo>
                      <a:lnTo>
                        <a:pt x="855" y="957"/>
                      </a:lnTo>
                      <a:cubicBezTo>
                        <a:pt x="1276" y="637"/>
                        <a:pt x="1045" y="0"/>
                        <a:pt x="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1" name="Google Shape;6071;p14"/>
                <p:cNvSpPr/>
                <p:nvPr/>
              </p:nvSpPr>
              <p:spPr>
                <a:xfrm flipH="1" rot="10800000">
                  <a:off x="9221936" y="4566536"/>
                  <a:ext cx="52758" cy="44734"/>
                </a:xfrm>
                <a:custGeom>
                  <a:rect b="b" l="l" r="r" t="t"/>
                  <a:pathLst>
                    <a:path extrusionOk="0" h="1221" w="1440">
                      <a:moveTo>
                        <a:pt x="637" y="0"/>
                      </a:moveTo>
                      <a:cubicBezTo>
                        <a:pt x="629" y="0"/>
                        <a:pt x="620" y="0"/>
                        <a:pt x="611" y="1"/>
                      </a:cubicBezTo>
                      <a:cubicBezTo>
                        <a:pt x="265" y="21"/>
                        <a:pt x="1" y="306"/>
                        <a:pt x="21" y="631"/>
                      </a:cubicBezTo>
                      <a:cubicBezTo>
                        <a:pt x="35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17"/>
                        <a:pt x="1170" y="0"/>
                        <a:pt x="6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14"/>
                <p:cNvSpPr/>
                <p:nvPr/>
              </p:nvSpPr>
              <p:spPr>
                <a:xfrm flipH="1" rot="10800000">
                  <a:off x="8482591" y="4581374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4" y="0"/>
                      </a:moveTo>
                      <a:cubicBezTo>
                        <a:pt x="429" y="0"/>
                        <a:pt x="322" y="41"/>
                        <a:pt x="239" y="131"/>
                      </a:cubicBezTo>
                      <a:cubicBezTo>
                        <a:pt x="1" y="409"/>
                        <a:pt x="189" y="823"/>
                        <a:pt x="540" y="823"/>
                      </a:cubicBezTo>
                      <a:cubicBezTo>
                        <a:pt x="548" y="823"/>
                        <a:pt x="556" y="823"/>
                        <a:pt x="565" y="822"/>
                      </a:cubicBezTo>
                      <a:cubicBezTo>
                        <a:pt x="789" y="802"/>
                        <a:pt x="972" y="619"/>
                        <a:pt x="951" y="395"/>
                      </a:cubicBezTo>
                      <a:cubicBezTo>
                        <a:pt x="938" y="153"/>
                        <a:pt x="738" y="0"/>
                        <a:pt x="5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3" name="Google Shape;6073;p14"/>
                <p:cNvSpPr/>
                <p:nvPr/>
              </p:nvSpPr>
              <p:spPr>
                <a:xfrm flipH="1" rot="10800000">
                  <a:off x="8733851" y="4577637"/>
                  <a:ext cx="40814" cy="35135"/>
                </a:xfrm>
                <a:custGeom>
                  <a:rect b="b" l="l" r="r" t="t"/>
                  <a:pathLst>
                    <a:path extrusionOk="0" h="959" w="1114">
                      <a:moveTo>
                        <a:pt x="500" y="0"/>
                      </a:moveTo>
                      <a:cubicBezTo>
                        <a:pt x="247" y="0"/>
                        <a:pt x="1" y="210"/>
                        <a:pt x="15" y="510"/>
                      </a:cubicBezTo>
                      <a:cubicBezTo>
                        <a:pt x="15" y="762"/>
                        <a:pt x="218" y="959"/>
                        <a:pt x="467" y="959"/>
                      </a:cubicBezTo>
                      <a:cubicBezTo>
                        <a:pt x="479" y="959"/>
                        <a:pt x="491" y="958"/>
                        <a:pt x="503" y="957"/>
                      </a:cubicBezTo>
                      <a:cubicBezTo>
                        <a:pt x="931" y="937"/>
                        <a:pt x="1114" y="408"/>
                        <a:pt x="808" y="123"/>
                      </a:cubicBezTo>
                      <a:cubicBezTo>
                        <a:pt x="717" y="38"/>
                        <a:pt x="608" y="0"/>
                        <a:pt x="5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4" name="Google Shape;6074;p14"/>
                <p:cNvSpPr/>
                <p:nvPr/>
              </p:nvSpPr>
              <p:spPr>
                <a:xfrm flipH="1" rot="10800000">
                  <a:off x="8116546" y="4588079"/>
                  <a:ext cx="29640" cy="24950"/>
                </a:xfrm>
                <a:custGeom>
                  <a:rect b="b" l="l" r="r" t="t"/>
                  <a:pathLst>
                    <a:path extrusionOk="0" h="681" w="809">
                      <a:moveTo>
                        <a:pt x="445" y="0"/>
                      </a:moveTo>
                      <a:cubicBezTo>
                        <a:pt x="356" y="0"/>
                        <a:pt x="267" y="34"/>
                        <a:pt x="198" y="110"/>
                      </a:cubicBezTo>
                      <a:cubicBezTo>
                        <a:pt x="0" y="327"/>
                        <a:pt x="168" y="680"/>
                        <a:pt x="459" y="680"/>
                      </a:cubicBezTo>
                      <a:cubicBezTo>
                        <a:pt x="467" y="680"/>
                        <a:pt x="475" y="680"/>
                        <a:pt x="483" y="679"/>
                      </a:cubicBezTo>
                      <a:cubicBezTo>
                        <a:pt x="666" y="659"/>
                        <a:pt x="809" y="517"/>
                        <a:pt x="788" y="333"/>
                      </a:cubicBezTo>
                      <a:cubicBezTo>
                        <a:pt x="788" y="131"/>
                        <a:pt x="619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14"/>
                <p:cNvSpPr/>
                <p:nvPr/>
              </p:nvSpPr>
              <p:spPr>
                <a:xfrm flipH="1" rot="10800000">
                  <a:off x="9508991" y="4566243"/>
                  <a:ext cx="56275" cy="48068"/>
                </a:xfrm>
                <a:custGeom>
                  <a:rect b="b" l="l" r="r" t="t"/>
                  <a:pathLst>
                    <a:path extrusionOk="0" h="1312" w="1536">
                      <a:moveTo>
                        <a:pt x="699" y="0"/>
                      </a:moveTo>
                      <a:cubicBezTo>
                        <a:pt x="683" y="0"/>
                        <a:pt x="667" y="1"/>
                        <a:pt x="651" y="2"/>
                      </a:cubicBezTo>
                      <a:cubicBezTo>
                        <a:pt x="285" y="23"/>
                        <a:pt x="0" y="328"/>
                        <a:pt x="20" y="674"/>
                      </a:cubicBezTo>
                      <a:cubicBezTo>
                        <a:pt x="34" y="1064"/>
                        <a:pt x="349" y="1311"/>
                        <a:pt x="679" y="1311"/>
                      </a:cubicBezTo>
                      <a:cubicBezTo>
                        <a:pt x="849" y="1311"/>
                        <a:pt x="1022" y="1246"/>
                        <a:pt x="1160" y="1101"/>
                      </a:cubicBezTo>
                      <a:cubicBezTo>
                        <a:pt x="1536" y="666"/>
                        <a:pt x="1239" y="0"/>
                        <a:pt x="6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6" name="Google Shape;6076;p14"/>
                <p:cNvSpPr/>
                <p:nvPr/>
              </p:nvSpPr>
              <p:spPr>
                <a:xfrm flipH="1" rot="10800000">
                  <a:off x="7830041" y="4593282"/>
                  <a:ext cx="25903" cy="21726"/>
                </a:xfrm>
                <a:custGeom>
                  <a:rect b="b" l="l" r="r" t="t"/>
                  <a:pathLst>
                    <a:path extrusionOk="0" h="593" w="707">
                      <a:moveTo>
                        <a:pt x="388" y="1"/>
                      </a:moveTo>
                      <a:cubicBezTo>
                        <a:pt x="123" y="1"/>
                        <a:pt x="1" y="347"/>
                        <a:pt x="204" y="510"/>
                      </a:cubicBezTo>
                      <a:cubicBezTo>
                        <a:pt x="268" y="567"/>
                        <a:pt x="341" y="592"/>
                        <a:pt x="411" y="592"/>
                      </a:cubicBezTo>
                      <a:cubicBezTo>
                        <a:pt x="567" y="592"/>
                        <a:pt x="707" y="468"/>
                        <a:pt x="693" y="286"/>
                      </a:cubicBezTo>
                      <a:cubicBezTo>
                        <a:pt x="693" y="123"/>
                        <a:pt x="550" y="1"/>
                        <a:pt x="3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7" name="Google Shape;6077;p14"/>
                <p:cNvSpPr/>
                <p:nvPr/>
              </p:nvSpPr>
              <p:spPr>
                <a:xfrm flipH="1" rot="10800000">
                  <a:off x="8021142" y="4593318"/>
                  <a:ext cx="28138" cy="23851"/>
                </a:xfrm>
                <a:custGeom>
                  <a:rect b="b" l="l" r="r" t="t"/>
                  <a:pathLst>
                    <a:path extrusionOk="0" h="651" w="768">
                      <a:moveTo>
                        <a:pt x="434" y="0"/>
                      </a:moveTo>
                      <a:cubicBezTo>
                        <a:pt x="351" y="0"/>
                        <a:pt x="266" y="32"/>
                        <a:pt x="198" y="101"/>
                      </a:cubicBezTo>
                      <a:cubicBezTo>
                        <a:pt x="0" y="318"/>
                        <a:pt x="148" y="651"/>
                        <a:pt x="437" y="651"/>
                      </a:cubicBezTo>
                      <a:cubicBezTo>
                        <a:pt x="445" y="651"/>
                        <a:pt x="454" y="650"/>
                        <a:pt x="462" y="650"/>
                      </a:cubicBezTo>
                      <a:cubicBezTo>
                        <a:pt x="625" y="650"/>
                        <a:pt x="767" y="487"/>
                        <a:pt x="767" y="324"/>
                      </a:cubicBezTo>
                      <a:cubicBezTo>
                        <a:pt x="754" y="122"/>
                        <a:pt x="598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14"/>
                <p:cNvSpPr/>
                <p:nvPr/>
              </p:nvSpPr>
              <p:spPr>
                <a:xfrm flipH="1" rot="10800000">
                  <a:off x="8953566" y="4576978"/>
                  <a:ext cx="48068" cy="40338"/>
                </a:xfrm>
                <a:custGeom>
                  <a:rect b="b" l="l" r="r" t="t"/>
                  <a:pathLst>
                    <a:path extrusionOk="0" h="1101" w="1312">
                      <a:moveTo>
                        <a:pt x="597" y="1"/>
                      </a:moveTo>
                      <a:cubicBezTo>
                        <a:pt x="582" y="1"/>
                        <a:pt x="566" y="1"/>
                        <a:pt x="550" y="3"/>
                      </a:cubicBezTo>
                      <a:cubicBezTo>
                        <a:pt x="245" y="3"/>
                        <a:pt x="0" y="267"/>
                        <a:pt x="21" y="573"/>
                      </a:cubicBezTo>
                      <a:cubicBezTo>
                        <a:pt x="34" y="894"/>
                        <a:pt x="302" y="1100"/>
                        <a:pt x="577" y="1100"/>
                      </a:cubicBezTo>
                      <a:cubicBezTo>
                        <a:pt x="720" y="1100"/>
                        <a:pt x="865" y="1044"/>
                        <a:pt x="977" y="918"/>
                      </a:cubicBezTo>
                      <a:cubicBezTo>
                        <a:pt x="1312" y="564"/>
                        <a:pt x="1056" y="1"/>
                        <a:pt x="5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9" name="Google Shape;6079;p14"/>
                <p:cNvSpPr/>
                <p:nvPr/>
              </p:nvSpPr>
              <p:spPr>
                <a:xfrm flipH="1" rot="10800000">
                  <a:off x="7925701" y="4594784"/>
                  <a:ext cx="26672" cy="23155"/>
                </a:xfrm>
                <a:custGeom>
                  <a:rect b="b" l="l" r="r" t="t"/>
                  <a:pathLst>
                    <a:path extrusionOk="0" h="632" w="728">
                      <a:moveTo>
                        <a:pt x="418" y="0"/>
                      </a:moveTo>
                      <a:cubicBezTo>
                        <a:pt x="340" y="0"/>
                        <a:pt x="261" y="32"/>
                        <a:pt x="198" y="101"/>
                      </a:cubicBezTo>
                      <a:cubicBezTo>
                        <a:pt x="0" y="299"/>
                        <a:pt x="148" y="631"/>
                        <a:pt x="418" y="631"/>
                      </a:cubicBezTo>
                      <a:cubicBezTo>
                        <a:pt x="426" y="631"/>
                        <a:pt x="434" y="631"/>
                        <a:pt x="442" y="630"/>
                      </a:cubicBezTo>
                      <a:cubicBezTo>
                        <a:pt x="605" y="610"/>
                        <a:pt x="727" y="467"/>
                        <a:pt x="727" y="305"/>
                      </a:cubicBezTo>
                      <a:cubicBezTo>
                        <a:pt x="714" y="117"/>
                        <a:pt x="568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0" name="Google Shape;6080;p14"/>
                <p:cNvSpPr/>
                <p:nvPr/>
              </p:nvSpPr>
              <p:spPr>
                <a:xfrm flipH="1" rot="10800000">
                  <a:off x="7250802" y="4604529"/>
                  <a:ext cx="20151" cy="16817"/>
                </a:xfrm>
                <a:custGeom>
                  <a:rect b="b" l="l" r="r" t="t"/>
                  <a:pathLst>
                    <a:path extrusionOk="0" h="459" w="550">
                      <a:moveTo>
                        <a:pt x="313" y="0"/>
                      </a:moveTo>
                      <a:cubicBezTo>
                        <a:pt x="253" y="0"/>
                        <a:pt x="192" y="23"/>
                        <a:pt x="143" y="72"/>
                      </a:cubicBezTo>
                      <a:cubicBezTo>
                        <a:pt x="0" y="235"/>
                        <a:pt x="122" y="459"/>
                        <a:pt x="326" y="459"/>
                      </a:cubicBezTo>
                      <a:cubicBezTo>
                        <a:pt x="448" y="459"/>
                        <a:pt x="550" y="357"/>
                        <a:pt x="550" y="215"/>
                      </a:cubicBezTo>
                      <a:cubicBezTo>
                        <a:pt x="536" y="81"/>
                        <a:pt x="42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14"/>
                <p:cNvSpPr/>
                <p:nvPr/>
              </p:nvSpPr>
              <p:spPr>
                <a:xfrm flipH="1" rot="10800000">
                  <a:off x="5711990" y="4619477"/>
                  <a:ext cx="3810" cy="2235"/>
                </a:xfrm>
                <a:custGeom>
                  <a:rect b="b" l="l" r="r" t="t"/>
                  <a:pathLst>
                    <a:path extrusionOk="0" h="61" w="104">
                      <a:moveTo>
                        <a:pt x="63" y="1"/>
                      </a:moveTo>
                      <a:cubicBezTo>
                        <a:pt x="0" y="1"/>
                        <a:pt x="58" y="61"/>
                        <a:pt x="88" y="61"/>
                      </a:cubicBezTo>
                      <a:cubicBezTo>
                        <a:pt x="97" y="61"/>
                        <a:pt x="103" y="55"/>
                        <a:pt x="103" y="41"/>
                      </a:cubicBezTo>
                      <a:cubicBezTo>
                        <a:pt x="103" y="21"/>
                        <a:pt x="83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2" name="Google Shape;6082;p14"/>
                <p:cNvSpPr/>
                <p:nvPr/>
              </p:nvSpPr>
              <p:spPr>
                <a:xfrm flipH="1" rot="10800000">
                  <a:off x="5808200" y="4617939"/>
                  <a:ext cx="4506" cy="3774"/>
                </a:xfrm>
                <a:custGeom>
                  <a:rect b="b" l="l" r="r" t="t"/>
                  <a:pathLst>
                    <a:path extrusionOk="0" h="103" w="123">
                      <a:moveTo>
                        <a:pt x="62" y="1"/>
                      </a:moveTo>
                      <a:cubicBezTo>
                        <a:pt x="21" y="1"/>
                        <a:pt x="1" y="21"/>
                        <a:pt x="1" y="62"/>
                      </a:cubicBezTo>
                      <a:cubicBezTo>
                        <a:pt x="1" y="82"/>
                        <a:pt x="21" y="102"/>
                        <a:pt x="62" y="102"/>
                      </a:cubicBezTo>
                      <a:cubicBezTo>
                        <a:pt x="82" y="102"/>
                        <a:pt x="123" y="82"/>
                        <a:pt x="123" y="41"/>
                      </a:cubicBezTo>
                      <a:cubicBezTo>
                        <a:pt x="102" y="21"/>
                        <a:pt x="8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3" name="Google Shape;6083;p14"/>
                <p:cNvSpPr/>
                <p:nvPr/>
              </p:nvSpPr>
              <p:spPr>
                <a:xfrm flipH="1" rot="10800000">
                  <a:off x="9127265" y="4578956"/>
                  <a:ext cx="52025" cy="44258"/>
                </a:xfrm>
                <a:custGeom>
                  <a:rect b="b" l="l" r="r" t="t"/>
                  <a:pathLst>
                    <a:path extrusionOk="0" h="1208" w="1420">
                      <a:moveTo>
                        <a:pt x="617" y="0"/>
                      </a:moveTo>
                      <a:cubicBezTo>
                        <a:pt x="608" y="0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32"/>
                      </a:cubicBezTo>
                      <a:cubicBezTo>
                        <a:pt x="34" y="982"/>
                        <a:pt x="333" y="1208"/>
                        <a:pt x="634" y="1208"/>
                      </a:cubicBezTo>
                      <a:cubicBezTo>
                        <a:pt x="788" y="1208"/>
                        <a:pt x="942" y="1149"/>
                        <a:pt x="1059" y="1018"/>
                      </a:cubicBezTo>
                      <a:cubicBezTo>
                        <a:pt x="1419" y="618"/>
                        <a:pt x="1149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4" name="Google Shape;6084;p14"/>
                <p:cNvSpPr/>
                <p:nvPr/>
              </p:nvSpPr>
              <p:spPr>
                <a:xfrm flipH="1" rot="10800000">
                  <a:off x="5616623" y="4623801"/>
                  <a:ext cx="2272" cy="2381"/>
                </a:xfrm>
                <a:custGeom>
                  <a:rect b="b" l="l" r="r" t="t"/>
                  <a:pathLst>
                    <a:path extrusionOk="0" h="65" w="62">
                      <a:moveTo>
                        <a:pt x="41" y="1"/>
                      </a:moveTo>
                      <a:cubicBezTo>
                        <a:pt x="5" y="1"/>
                        <a:pt x="0" y="65"/>
                        <a:pt x="29" y="65"/>
                      </a:cubicBezTo>
                      <a:cubicBezTo>
                        <a:pt x="32" y="65"/>
                        <a:pt x="36" y="64"/>
                        <a:pt x="41" y="62"/>
                      </a:cubicBezTo>
                      <a:cubicBezTo>
                        <a:pt x="41" y="62"/>
                        <a:pt x="61" y="41"/>
                        <a:pt x="61" y="41"/>
                      </a:cubicBezTo>
                      <a:cubicBezTo>
                        <a:pt x="61" y="21"/>
                        <a:pt x="41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14"/>
                <p:cNvSpPr/>
                <p:nvPr/>
              </p:nvSpPr>
              <p:spPr>
                <a:xfrm flipH="1" rot="10800000">
                  <a:off x="5902872" y="4620906"/>
                  <a:ext cx="6009" cy="5276"/>
                </a:xfrm>
                <a:custGeom>
                  <a:rect b="b" l="l" r="r" t="t"/>
                  <a:pathLst>
                    <a:path extrusionOk="0" h="144" w="164">
                      <a:moveTo>
                        <a:pt x="82" y="1"/>
                      </a:moveTo>
                      <a:cubicBezTo>
                        <a:pt x="1" y="1"/>
                        <a:pt x="1" y="143"/>
                        <a:pt x="82" y="143"/>
                      </a:cubicBezTo>
                      <a:cubicBezTo>
                        <a:pt x="123" y="143"/>
                        <a:pt x="164" y="102"/>
                        <a:pt x="164" y="62"/>
                      </a:cubicBezTo>
                      <a:cubicBezTo>
                        <a:pt x="164" y="21"/>
                        <a:pt x="123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14"/>
                <p:cNvSpPr/>
                <p:nvPr/>
              </p:nvSpPr>
              <p:spPr>
                <a:xfrm flipH="1" rot="10800000">
                  <a:off x="6867574" y="4612736"/>
                  <a:ext cx="16743" cy="14289"/>
                </a:xfrm>
                <a:custGeom>
                  <a:rect b="b" l="l" r="r" t="t"/>
                  <a:pathLst>
                    <a:path extrusionOk="0" h="390" w="457">
                      <a:moveTo>
                        <a:pt x="219" y="0"/>
                      </a:moveTo>
                      <a:cubicBezTo>
                        <a:pt x="208" y="0"/>
                        <a:pt x="196" y="1"/>
                        <a:pt x="184" y="3"/>
                      </a:cubicBezTo>
                      <a:cubicBezTo>
                        <a:pt x="82" y="24"/>
                        <a:pt x="1" y="105"/>
                        <a:pt x="1" y="207"/>
                      </a:cubicBezTo>
                      <a:cubicBezTo>
                        <a:pt x="21" y="308"/>
                        <a:pt x="103" y="390"/>
                        <a:pt x="204" y="390"/>
                      </a:cubicBezTo>
                      <a:cubicBezTo>
                        <a:pt x="457" y="390"/>
                        <a:pt x="450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14"/>
                <p:cNvSpPr/>
                <p:nvPr/>
              </p:nvSpPr>
              <p:spPr>
                <a:xfrm flipH="1" rot="10800000">
                  <a:off x="6482147" y="4619294"/>
                  <a:ext cx="10478" cy="10625"/>
                </a:xfrm>
                <a:custGeom>
                  <a:rect b="b" l="l" r="r" t="t"/>
                  <a:pathLst>
                    <a:path extrusionOk="0" h="290" w="286">
                      <a:moveTo>
                        <a:pt x="143" y="1"/>
                      </a:moveTo>
                      <a:cubicBezTo>
                        <a:pt x="62" y="21"/>
                        <a:pt x="1" y="82"/>
                        <a:pt x="1" y="164"/>
                      </a:cubicBezTo>
                      <a:cubicBezTo>
                        <a:pt x="1" y="234"/>
                        <a:pt x="62" y="290"/>
                        <a:pt x="118" y="290"/>
                      </a:cubicBezTo>
                      <a:cubicBezTo>
                        <a:pt x="127" y="290"/>
                        <a:pt x="135" y="288"/>
                        <a:pt x="143" y="286"/>
                      </a:cubicBezTo>
                      <a:cubicBezTo>
                        <a:pt x="225" y="286"/>
                        <a:pt x="286" y="225"/>
                        <a:pt x="286" y="143"/>
                      </a:cubicBezTo>
                      <a:cubicBezTo>
                        <a:pt x="286" y="62"/>
                        <a:pt x="225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8" name="Google Shape;6088;p14"/>
                <p:cNvSpPr/>
                <p:nvPr/>
              </p:nvSpPr>
              <p:spPr>
                <a:xfrm flipH="1" rot="10800000">
                  <a:off x="8389422" y="4602991"/>
                  <a:ext cx="34110" cy="28760"/>
                </a:xfrm>
                <a:custGeom>
                  <a:rect b="b" l="l" r="r" t="t"/>
                  <a:pathLst>
                    <a:path extrusionOk="0" h="785" w="931">
                      <a:moveTo>
                        <a:pt x="531" y="1"/>
                      </a:moveTo>
                      <a:cubicBezTo>
                        <a:pt x="428" y="1"/>
                        <a:pt x="322" y="41"/>
                        <a:pt x="239" y="132"/>
                      </a:cubicBezTo>
                      <a:cubicBezTo>
                        <a:pt x="0" y="390"/>
                        <a:pt x="188" y="784"/>
                        <a:pt x="519" y="784"/>
                      </a:cubicBezTo>
                      <a:cubicBezTo>
                        <a:pt x="527" y="784"/>
                        <a:pt x="535" y="784"/>
                        <a:pt x="544" y="783"/>
                      </a:cubicBezTo>
                      <a:cubicBezTo>
                        <a:pt x="768" y="783"/>
                        <a:pt x="930" y="600"/>
                        <a:pt x="930" y="376"/>
                      </a:cubicBezTo>
                      <a:cubicBezTo>
                        <a:pt x="917" y="149"/>
                        <a:pt x="728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9" name="Google Shape;6089;p14"/>
                <p:cNvSpPr/>
                <p:nvPr/>
              </p:nvSpPr>
              <p:spPr>
                <a:xfrm flipH="1" rot="10800000">
                  <a:off x="8566858" y="4600060"/>
                  <a:ext cx="37847" cy="32241"/>
                </a:xfrm>
                <a:custGeom>
                  <a:rect b="b" l="l" r="r" t="t"/>
                  <a:pathLst>
                    <a:path extrusionOk="0" h="880" w="1033">
                      <a:moveTo>
                        <a:pt x="460" y="0"/>
                      </a:moveTo>
                      <a:cubicBezTo>
                        <a:pt x="226" y="0"/>
                        <a:pt x="1" y="182"/>
                        <a:pt x="15" y="452"/>
                      </a:cubicBezTo>
                      <a:cubicBezTo>
                        <a:pt x="35" y="697"/>
                        <a:pt x="218" y="880"/>
                        <a:pt x="462" y="880"/>
                      </a:cubicBezTo>
                      <a:cubicBezTo>
                        <a:pt x="849" y="859"/>
                        <a:pt x="1032" y="371"/>
                        <a:pt x="747" y="107"/>
                      </a:cubicBezTo>
                      <a:cubicBezTo>
                        <a:pt x="662" y="33"/>
                        <a:pt x="560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14"/>
                <p:cNvSpPr/>
                <p:nvPr/>
              </p:nvSpPr>
              <p:spPr>
                <a:xfrm flipH="1" rot="10800000">
                  <a:off x="5521182" y="4632850"/>
                  <a:ext cx="2272" cy="1356"/>
                </a:xfrm>
                <a:custGeom>
                  <a:rect b="b" l="l" r="r" t="t"/>
                  <a:pathLst>
                    <a:path extrusionOk="0" h="37" w="62">
                      <a:moveTo>
                        <a:pt x="33" y="1"/>
                      </a:moveTo>
                      <a:cubicBezTo>
                        <a:pt x="26" y="1"/>
                        <a:pt x="21" y="6"/>
                        <a:pt x="21" y="16"/>
                      </a:cubicBezTo>
                      <a:lnTo>
                        <a:pt x="0" y="16"/>
                      </a:lnTo>
                      <a:cubicBezTo>
                        <a:pt x="0" y="16"/>
                        <a:pt x="21" y="36"/>
                        <a:pt x="21" y="36"/>
                      </a:cubicBezTo>
                      <a:cubicBezTo>
                        <a:pt x="41" y="36"/>
                        <a:pt x="41" y="36"/>
                        <a:pt x="61" y="16"/>
                      </a:cubicBezTo>
                      <a:cubicBezTo>
                        <a:pt x="51" y="6"/>
                        <a:pt x="41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1" name="Google Shape;6091;p14"/>
                <p:cNvSpPr/>
                <p:nvPr/>
              </p:nvSpPr>
              <p:spPr>
                <a:xfrm flipH="1" rot="10800000">
                  <a:off x="5999045" y="4629736"/>
                  <a:ext cx="6631" cy="4690"/>
                </a:xfrm>
                <a:custGeom>
                  <a:rect b="b" l="l" r="r" t="t"/>
                  <a:pathLst>
                    <a:path extrusionOk="0" h="128" w="181">
                      <a:moveTo>
                        <a:pt x="98" y="1"/>
                      </a:moveTo>
                      <a:cubicBezTo>
                        <a:pt x="93" y="1"/>
                        <a:pt x="88" y="1"/>
                        <a:pt x="82" y="2"/>
                      </a:cubicBezTo>
                      <a:cubicBezTo>
                        <a:pt x="42" y="2"/>
                        <a:pt x="1" y="42"/>
                        <a:pt x="1" y="83"/>
                      </a:cubicBezTo>
                      <a:cubicBezTo>
                        <a:pt x="1" y="116"/>
                        <a:pt x="12" y="128"/>
                        <a:pt x="29" y="128"/>
                      </a:cubicBezTo>
                      <a:cubicBezTo>
                        <a:pt x="81" y="128"/>
                        <a:pt x="181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2" name="Google Shape;6092;p14"/>
                <p:cNvSpPr/>
                <p:nvPr/>
              </p:nvSpPr>
              <p:spPr>
                <a:xfrm flipH="1" rot="10800000">
                  <a:off x="7347305" y="4621859"/>
                  <a:ext cx="18685" cy="17952"/>
                </a:xfrm>
                <a:custGeom>
                  <a:rect b="b" l="l" r="r" t="t"/>
                  <a:pathLst>
                    <a:path extrusionOk="0" h="490" w="510">
                      <a:moveTo>
                        <a:pt x="262" y="1"/>
                      </a:moveTo>
                      <a:cubicBezTo>
                        <a:pt x="131" y="1"/>
                        <a:pt x="0" y="93"/>
                        <a:pt x="32" y="271"/>
                      </a:cubicBezTo>
                      <a:cubicBezTo>
                        <a:pt x="51" y="418"/>
                        <a:pt x="161" y="490"/>
                        <a:pt x="270" y="490"/>
                      </a:cubicBezTo>
                      <a:cubicBezTo>
                        <a:pt x="386" y="490"/>
                        <a:pt x="500" y="408"/>
                        <a:pt x="500" y="250"/>
                      </a:cubicBezTo>
                      <a:cubicBezTo>
                        <a:pt x="510" y="83"/>
                        <a:pt x="385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14"/>
                <p:cNvSpPr/>
                <p:nvPr/>
              </p:nvSpPr>
              <p:spPr>
                <a:xfrm flipH="1" rot="10800000">
                  <a:off x="9034059" y="4597385"/>
                  <a:ext cx="49790" cy="42976"/>
                </a:xfrm>
                <a:custGeom>
                  <a:rect b="b" l="l" r="r" t="t"/>
                  <a:pathLst>
                    <a:path extrusionOk="0" h="1173" w="1359">
                      <a:moveTo>
                        <a:pt x="595" y="0"/>
                      </a:moveTo>
                      <a:cubicBezTo>
                        <a:pt x="587" y="0"/>
                        <a:pt x="579" y="1"/>
                        <a:pt x="571" y="1"/>
                      </a:cubicBezTo>
                      <a:cubicBezTo>
                        <a:pt x="245" y="21"/>
                        <a:pt x="1" y="286"/>
                        <a:pt x="1" y="611"/>
                      </a:cubicBezTo>
                      <a:cubicBezTo>
                        <a:pt x="14" y="957"/>
                        <a:pt x="297" y="1172"/>
                        <a:pt x="588" y="1172"/>
                      </a:cubicBezTo>
                      <a:cubicBezTo>
                        <a:pt x="742" y="1172"/>
                        <a:pt x="898" y="1112"/>
                        <a:pt x="1018" y="978"/>
                      </a:cubicBezTo>
                      <a:cubicBezTo>
                        <a:pt x="1359" y="597"/>
                        <a:pt x="1089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14"/>
                <p:cNvSpPr/>
                <p:nvPr/>
              </p:nvSpPr>
              <p:spPr>
                <a:xfrm flipH="1" rot="10800000">
                  <a:off x="8644163" y="4610428"/>
                  <a:ext cx="40045" cy="33670"/>
                </a:xfrm>
                <a:custGeom>
                  <a:rect b="b" l="l" r="r" t="t"/>
                  <a:pathLst>
                    <a:path extrusionOk="0" h="919" w="1093">
                      <a:moveTo>
                        <a:pt x="468" y="1"/>
                      </a:moveTo>
                      <a:cubicBezTo>
                        <a:pt x="462" y="1"/>
                        <a:pt x="455" y="1"/>
                        <a:pt x="448" y="1"/>
                      </a:cubicBezTo>
                      <a:cubicBezTo>
                        <a:pt x="184" y="22"/>
                        <a:pt x="1" y="225"/>
                        <a:pt x="1" y="490"/>
                      </a:cubicBezTo>
                      <a:cubicBezTo>
                        <a:pt x="20" y="722"/>
                        <a:pt x="206" y="918"/>
                        <a:pt x="453" y="918"/>
                      </a:cubicBezTo>
                      <a:cubicBezTo>
                        <a:pt x="465" y="918"/>
                        <a:pt x="477" y="918"/>
                        <a:pt x="489" y="917"/>
                      </a:cubicBezTo>
                      <a:cubicBezTo>
                        <a:pt x="1093" y="897"/>
                        <a:pt x="1060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14"/>
                <p:cNvSpPr/>
                <p:nvPr/>
              </p:nvSpPr>
              <p:spPr>
                <a:xfrm flipH="1" rot="10800000">
                  <a:off x="6093753" y="4638785"/>
                  <a:ext cx="8060" cy="7584"/>
                </a:xfrm>
                <a:custGeom>
                  <a:rect b="b" l="l" r="r" t="t"/>
                  <a:pathLst>
                    <a:path extrusionOk="0" h="207" w="220">
                      <a:moveTo>
                        <a:pt x="116" y="1"/>
                      </a:moveTo>
                      <a:cubicBezTo>
                        <a:pt x="111" y="1"/>
                        <a:pt x="107" y="1"/>
                        <a:pt x="102" y="2"/>
                      </a:cubicBezTo>
                      <a:cubicBezTo>
                        <a:pt x="41" y="2"/>
                        <a:pt x="0" y="43"/>
                        <a:pt x="0" y="104"/>
                      </a:cubicBezTo>
                      <a:cubicBezTo>
                        <a:pt x="0" y="165"/>
                        <a:pt x="61" y="206"/>
                        <a:pt x="102" y="206"/>
                      </a:cubicBezTo>
                      <a:cubicBezTo>
                        <a:pt x="107" y="206"/>
                        <a:pt x="111" y="207"/>
                        <a:pt x="116" y="207"/>
                      </a:cubicBezTo>
                      <a:cubicBezTo>
                        <a:pt x="219" y="207"/>
                        <a:pt x="219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14"/>
                <p:cNvSpPr/>
                <p:nvPr/>
              </p:nvSpPr>
              <p:spPr>
                <a:xfrm flipH="1" rot="10800000">
                  <a:off x="5426511" y="4647029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14"/>
                <p:cNvSpPr/>
                <p:nvPr/>
              </p:nvSpPr>
              <p:spPr>
                <a:xfrm flipH="1" rot="10800000">
                  <a:off x="8862595" y="4607570"/>
                  <a:ext cx="47555" cy="40265"/>
                </a:xfrm>
                <a:custGeom>
                  <a:rect b="b" l="l" r="r" t="t"/>
                  <a:pathLst>
                    <a:path extrusionOk="0" h="1099" w="1298">
                      <a:moveTo>
                        <a:pt x="555" y="1"/>
                      </a:moveTo>
                      <a:cubicBezTo>
                        <a:pt x="547" y="1"/>
                        <a:pt x="538" y="1"/>
                        <a:pt x="530" y="1"/>
                      </a:cubicBezTo>
                      <a:cubicBezTo>
                        <a:pt x="225" y="22"/>
                        <a:pt x="1" y="286"/>
                        <a:pt x="21" y="571"/>
                      </a:cubicBezTo>
                      <a:cubicBezTo>
                        <a:pt x="35" y="892"/>
                        <a:pt x="303" y="1099"/>
                        <a:pt x="578" y="1099"/>
                      </a:cubicBezTo>
                      <a:cubicBezTo>
                        <a:pt x="721" y="1099"/>
                        <a:pt x="866" y="1043"/>
                        <a:pt x="978" y="917"/>
                      </a:cubicBezTo>
                      <a:cubicBezTo>
                        <a:pt x="1297" y="557"/>
                        <a:pt x="1028" y="1"/>
                        <a:pt x="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14"/>
                <p:cNvSpPr/>
                <p:nvPr/>
              </p:nvSpPr>
              <p:spPr>
                <a:xfrm flipH="1" rot="10800000">
                  <a:off x="8712968" y="4612700"/>
                  <a:ext cx="41584" cy="35758"/>
                </a:xfrm>
                <a:custGeom>
                  <a:rect b="b" l="l" r="r" t="t"/>
                  <a:pathLst>
                    <a:path extrusionOk="0" h="976" w="1135">
                      <a:moveTo>
                        <a:pt x="641" y="0"/>
                      </a:moveTo>
                      <a:cubicBezTo>
                        <a:pt x="514" y="0"/>
                        <a:pt x="384" y="50"/>
                        <a:pt x="280" y="161"/>
                      </a:cubicBezTo>
                      <a:cubicBezTo>
                        <a:pt x="0" y="480"/>
                        <a:pt x="210" y="975"/>
                        <a:pt x="640" y="975"/>
                      </a:cubicBezTo>
                      <a:cubicBezTo>
                        <a:pt x="649" y="975"/>
                        <a:pt x="658" y="975"/>
                        <a:pt x="666" y="975"/>
                      </a:cubicBezTo>
                      <a:cubicBezTo>
                        <a:pt x="931" y="955"/>
                        <a:pt x="1134" y="731"/>
                        <a:pt x="1134" y="466"/>
                      </a:cubicBezTo>
                      <a:cubicBezTo>
                        <a:pt x="1121" y="185"/>
                        <a:pt x="887" y="0"/>
                        <a:pt x="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14"/>
                <p:cNvSpPr/>
                <p:nvPr/>
              </p:nvSpPr>
              <p:spPr>
                <a:xfrm flipH="1" rot="10800000">
                  <a:off x="6958801" y="4634316"/>
                  <a:ext cx="16927" cy="14215"/>
                </a:xfrm>
                <a:custGeom>
                  <a:rect b="b" l="l" r="r" t="t"/>
                  <a:pathLst>
                    <a:path extrusionOk="0" h="388" w="462">
                      <a:moveTo>
                        <a:pt x="258" y="0"/>
                      </a:moveTo>
                      <a:cubicBezTo>
                        <a:pt x="0" y="20"/>
                        <a:pt x="13" y="388"/>
                        <a:pt x="259" y="388"/>
                      </a:cubicBezTo>
                      <a:cubicBezTo>
                        <a:pt x="265" y="388"/>
                        <a:pt x="272" y="387"/>
                        <a:pt x="278" y="387"/>
                      </a:cubicBezTo>
                      <a:cubicBezTo>
                        <a:pt x="380" y="387"/>
                        <a:pt x="461" y="305"/>
                        <a:pt x="461" y="183"/>
                      </a:cubicBezTo>
                      <a:cubicBezTo>
                        <a:pt x="461" y="82"/>
                        <a:pt x="360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14"/>
                <p:cNvSpPr/>
                <p:nvPr/>
              </p:nvSpPr>
              <p:spPr>
                <a:xfrm flipH="1" rot="10800000">
                  <a:off x="8295484" y="4620906"/>
                  <a:ext cx="32607" cy="27991"/>
                </a:xfrm>
                <a:custGeom>
                  <a:rect b="b" l="l" r="r" t="t"/>
                  <a:pathLst>
                    <a:path extrusionOk="0" h="764" w="890">
                      <a:moveTo>
                        <a:pt x="514" y="0"/>
                      </a:moveTo>
                      <a:cubicBezTo>
                        <a:pt x="416" y="0"/>
                        <a:pt x="316" y="40"/>
                        <a:pt x="239" y="132"/>
                      </a:cubicBezTo>
                      <a:cubicBezTo>
                        <a:pt x="0" y="370"/>
                        <a:pt x="188" y="764"/>
                        <a:pt x="500" y="764"/>
                      </a:cubicBezTo>
                      <a:cubicBezTo>
                        <a:pt x="508" y="764"/>
                        <a:pt x="516" y="764"/>
                        <a:pt x="524" y="763"/>
                      </a:cubicBezTo>
                      <a:cubicBezTo>
                        <a:pt x="747" y="743"/>
                        <a:pt x="890" y="580"/>
                        <a:pt x="890" y="356"/>
                      </a:cubicBezTo>
                      <a:cubicBezTo>
                        <a:pt x="877" y="143"/>
                        <a:pt x="698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14"/>
                <p:cNvSpPr/>
                <p:nvPr/>
              </p:nvSpPr>
              <p:spPr>
                <a:xfrm flipH="1" rot="10800000">
                  <a:off x="6573118" y="4638822"/>
                  <a:ext cx="16414" cy="11944"/>
                </a:xfrm>
                <a:custGeom>
                  <a:rect b="b" l="l" r="r" t="t"/>
                  <a:pathLst>
                    <a:path extrusionOk="0" h="326" w="448">
                      <a:moveTo>
                        <a:pt x="224" y="0"/>
                      </a:moveTo>
                      <a:cubicBezTo>
                        <a:pt x="0" y="0"/>
                        <a:pt x="21" y="326"/>
                        <a:pt x="244" y="326"/>
                      </a:cubicBezTo>
                      <a:cubicBezTo>
                        <a:pt x="448" y="305"/>
                        <a:pt x="428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14"/>
                <p:cNvSpPr/>
                <p:nvPr/>
              </p:nvSpPr>
              <p:spPr>
                <a:xfrm flipH="1" rot="10800000">
                  <a:off x="7439668" y="4635818"/>
                  <a:ext cx="22129" cy="18685"/>
                </a:xfrm>
                <a:custGeom>
                  <a:rect b="b" l="l" r="r" t="t"/>
                  <a:pathLst>
                    <a:path extrusionOk="0" h="510" w="604">
                      <a:moveTo>
                        <a:pt x="339" y="0"/>
                      </a:moveTo>
                      <a:cubicBezTo>
                        <a:pt x="0" y="20"/>
                        <a:pt x="13" y="510"/>
                        <a:pt x="340" y="510"/>
                      </a:cubicBezTo>
                      <a:cubicBezTo>
                        <a:pt x="346" y="510"/>
                        <a:pt x="353" y="509"/>
                        <a:pt x="360" y="509"/>
                      </a:cubicBezTo>
                      <a:cubicBezTo>
                        <a:pt x="502" y="489"/>
                        <a:pt x="604" y="387"/>
                        <a:pt x="604" y="245"/>
                      </a:cubicBezTo>
                      <a:cubicBezTo>
                        <a:pt x="604" y="102"/>
                        <a:pt x="482" y="0"/>
                        <a:pt x="3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14"/>
                <p:cNvSpPr/>
                <p:nvPr/>
              </p:nvSpPr>
              <p:spPr>
                <a:xfrm flipH="1" rot="10800000">
                  <a:off x="8474934" y="4626842"/>
                  <a:ext cx="35831" cy="30812"/>
                </a:xfrm>
                <a:custGeom>
                  <a:rect b="b" l="l" r="r" t="t"/>
                  <a:pathLst>
                    <a:path extrusionOk="0" h="841" w="978">
                      <a:moveTo>
                        <a:pt x="432" y="0"/>
                      </a:moveTo>
                      <a:cubicBezTo>
                        <a:pt x="209" y="0"/>
                        <a:pt x="1" y="176"/>
                        <a:pt x="1" y="432"/>
                      </a:cubicBezTo>
                      <a:cubicBezTo>
                        <a:pt x="20" y="664"/>
                        <a:pt x="204" y="841"/>
                        <a:pt x="414" y="841"/>
                      </a:cubicBezTo>
                      <a:cubicBezTo>
                        <a:pt x="425" y="841"/>
                        <a:pt x="437" y="840"/>
                        <a:pt x="448" y="839"/>
                      </a:cubicBezTo>
                      <a:cubicBezTo>
                        <a:pt x="814" y="819"/>
                        <a:pt x="977" y="371"/>
                        <a:pt x="713" y="107"/>
                      </a:cubicBezTo>
                      <a:cubicBezTo>
                        <a:pt x="627" y="33"/>
                        <a:pt x="528" y="0"/>
                        <a:pt x="4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14"/>
                <p:cNvSpPr/>
                <p:nvPr/>
              </p:nvSpPr>
              <p:spPr>
                <a:xfrm flipH="1" rot="10800000">
                  <a:off x="6188424" y="4652964"/>
                  <a:ext cx="9709" cy="8317"/>
                </a:xfrm>
                <a:custGeom>
                  <a:rect b="b" l="l" r="r" t="t"/>
                  <a:pathLst>
                    <a:path extrusionOk="0" h="227" w="265">
                      <a:moveTo>
                        <a:pt x="139" y="1"/>
                      </a:moveTo>
                      <a:cubicBezTo>
                        <a:pt x="134" y="1"/>
                        <a:pt x="128" y="1"/>
                        <a:pt x="122" y="2"/>
                      </a:cubicBezTo>
                      <a:cubicBezTo>
                        <a:pt x="41" y="2"/>
                        <a:pt x="0" y="43"/>
                        <a:pt x="0" y="104"/>
                      </a:cubicBezTo>
                      <a:cubicBezTo>
                        <a:pt x="0" y="185"/>
                        <a:pt x="61" y="226"/>
                        <a:pt x="122" y="226"/>
                      </a:cubicBezTo>
                      <a:cubicBezTo>
                        <a:pt x="259" y="226"/>
                        <a:pt x="265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14"/>
                <p:cNvSpPr/>
                <p:nvPr/>
              </p:nvSpPr>
              <p:spPr>
                <a:xfrm flipH="1" rot="10800000">
                  <a:off x="8940890" y="4620467"/>
                  <a:ext cx="48838" cy="41584"/>
                </a:xfrm>
                <a:custGeom>
                  <a:rect b="b" l="l" r="r" t="t"/>
                  <a:pathLst>
                    <a:path extrusionOk="0" h="1135" w="1333">
                      <a:moveTo>
                        <a:pt x="598" y="1"/>
                      </a:moveTo>
                      <a:cubicBezTo>
                        <a:pt x="582" y="1"/>
                        <a:pt x="566" y="2"/>
                        <a:pt x="550" y="3"/>
                      </a:cubicBezTo>
                      <a:cubicBezTo>
                        <a:pt x="245" y="3"/>
                        <a:pt x="0" y="267"/>
                        <a:pt x="21" y="593"/>
                      </a:cubicBezTo>
                      <a:cubicBezTo>
                        <a:pt x="34" y="924"/>
                        <a:pt x="297" y="1134"/>
                        <a:pt x="575" y="1134"/>
                      </a:cubicBezTo>
                      <a:cubicBezTo>
                        <a:pt x="724" y="1134"/>
                        <a:pt x="877" y="1074"/>
                        <a:pt x="998" y="939"/>
                      </a:cubicBezTo>
                      <a:cubicBezTo>
                        <a:pt x="1332" y="584"/>
                        <a:pt x="1076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14"/>
                <p:cNvSpPr/>
                <p:nvPr/>
              </p:nvSpPr>
              <p:spPr>
                <a:xfrm flipH="1" rot="10800000">
                  <a:off x="8201325" y="4635818"/>
                  <a:ext cx="31362" cy="26929"/>
                </a:xfrm>
                <a:custGeom>
                  <a:rect b="b" l="l" r="r" t="t"/>
                  <a:pathLst>
                    <a:path extrusionOk="0" h="735" w="856">
                      <a:moveTo>
                        <a:pt x="486" y="1"/>
                      </a:moveTo>
                      <a:cubicBezTo>
                        <a:pt x="390" y="1"/>
                        <a:pt x="295" y="39"/>
                        <a:pt x="224" y="124"/>
                      </a:cubicBezTo>
                      <a:cubicBezTo>
                        <a:pt x="1" y="347"/>
                        <a:pt x="184" y="734"/>
                        <a:pt x="509" y="734"/>
                      </a:cubicBezTo>
                      <a:cubicBezTo>
                        <a:pt x="713" y="714"/>
                        <a:pt x="855" y="551"/>
                        <a:pt x="855" y="347"/>
                      </a:cubicBezTo>
                      <a:cubicBezTo>
                        <a:pt x="842" y="135"/>
                        <a:pt x="664" y="1"/>
                        <a:pt x="4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14"/>
                <p:cNvSpPr/>
                <p:nvPr/>
              </p:nvSpPr>
              <p:spPr>
                <a:xfrm flipH="1" rot="10800000">
                  <a:off x="7536684" y="4648128"/>
                  <a:ext cx="20920" cy="19638"/>
                </a:xfrm>
                <a:custGeom>
                  <a:rect b="b" l="l" r="r" t="t"/>
                  <a:pathLst>
                    <a:path extrusionOk="0" h="536" w="571">
                      <a:moveTo>
                        <a:pt x="292" y="1"/>
                      </a:moveTo>
                      <a:cubicBezTo>
                        <a:pt x="146" y="1"/>
                        <a:pt x="0" y="103"/>
                        <a:pt x="31" y="301"/>
                      </a:cubicBezTo>
                      <a:cubicBezTo>
                        <a:pt x="51" y="459"/>
                        <a:pt x="176" y="536"/>
                        <a:pt x="299" y="536"/>
                      </a:cubicBezTo>
                      <a:cubicBezTo>
                        <a:pt x="431" y="536"/>
                        <a:pt x="560" y="449"/>
                        <a:pt x="560" y="281"/>
                      </a:cubicBezTo>
                      <a:cubicBezTo>
                        <a:pt x="570" y="93"/>
                        <a:pt x="431" y="1"/>
                        <a:pt x="2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8" name="Google Shape;6108;p14"/>
                <p:cNvSpPr/>
                <p:nvPr/>
              </p:nvSpPr>
              <p:spPr>
                <a:xfrm flipH="1" rot="10800000">
                  <a:off x="7052483" y="4653734"/>
                  <a:ext cx="17916" cy="15681"/>
                </a:xfrm>
                <a:custGeom>
                  <a:rect b="b" l="l" r="r" t="t"/>
                  <a:pathLst>
                    <a:path extrusionOk="0" h="428" w="489">
                      <a:moveTo>
                        <a:pt x="265" y="0"/>
                      </a:moveTo>
                      <a:cubicBezTo>
                        <a:pt x="0" y="41"/>
                        <a:pt x="21" y="407"/>
                        <a:pt x="285" y="428"/>
                      </a:cubicBezTo>
                      <a:cubicBezTo>
                        <a:pt x="387" y="407"/>
                        <a:pt x="489" y="326"/>
                        <a:pt x="489" y="204"/>
                      </a:cubicBezTo>
                      <a:cubicBezTo>
                        <a:pt x="468" y="82"/>
                        <a:pt x="367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9" name="Google Shape;6109;p14"/>
                <p:cNvSpPr/>
                <p:nvPr/>
              </p:nvSpPr>
              <p:spPr>
                <a:xfrm flipH="1" rot="10800000">
                  <a:off x="6666544" y="4660402"/>
                  <a:ext cx="17439" cy="12017"/>
                </a:xfrm>
                <a:custGeom>
                  <a:rect b="b" l="l" r="r" t="t"/>
                  <a:pathLst>
                    <a:path extrusionOk="0" h="328" w="476">
                      <a:moveTo>
                        <a:pt x="257" y="0"/>
                      </a:moveTo>
                      <a:cubicBezTo>
                        <a:pt x="251" y="0"/>
                        <a:pt x="244" y="0"/>
                        <a:pt x="238" y="1"/>
                      </a:cubicBezTo>
                      <a:cubicBezTo>
                        <a:pt x="1" y="1"/>
                        <a:pt x="13" y="327"/>
                        <a:pt x="219" y="327"/>
                      </a:cubicBezTo>
                      <a:cubicBezTo>
                        <a:pt x="225" y="327"/>
                        <a:pt x="232" y="327"/>
                        <a:pt x="238" y="327"/>
                      </a:cubicBezTo>
                      <a:cubicBezTo>
                        <a:pt x="475" y="327"/>
                        <a:pt x="463" y="0"/>
                        <a:pt x="2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14"/>
                <p:cNvSpPr/>
                <p:nvPr/>
              </p:nvSpPr>
              <p:spPr>
                <a:xfrm flipH="1" rot="10800000">
                  <a:off x="8106654" y="4647762"/>
                  <a:ext cx="29860" cy="26159"/>
                </a:xfrm>
                <a:custGeom>
                  <a:rect b="b" l="l" r="r" t="t"/>
                  <a:pathLst>
                    <a:path extrusionOk="0" h="714" w="815">
                      <a:moveTo>
                        <a:pt x="459" y="0"/>
                      </a:moveTo>
                      <a:cubicBezTo>
                        <a:pt x="367" y="0"/>
                        <a:pt x="275" y="38"/>
                        <a:pt x="204" y="123"/>
                      </a:cubicBezTo>
                      <a:cubicBezTo>
                        <a:pt x="0" y="347"/>
                        <a:pt x="163" y="713"/>
                        <a:pt x="489" y="713"/>
                      </a:cubicBezTo>
                      <a:cubicBezTo>
                        <a:pt x="672" y="693"/>
                        <a:pt x="814" y="530"/>
                        <a:pt x="814" y="347"/>
                      </a:cubicBezTo>
                      <a:cubicBezTo>
                        <a:pt x="801" y="135"/>
                        <a:pt x="632" y="0"/>
                        <a:pt x="4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1" name="Google Shape;6111;p14"/>
                <p:cNvSpPr/>
                <p:nvPr/>
              </p:nvSpPr>
              <p:spPr>
                <a:xfrm flipH="1" rot="10800000">
                  <a:off x="8546487" y="4640947"/>
                  <a:ext cx="44038" cy="32974"/>
                </a:xfrm>
                <a:custGeom>
                  <a:rect b="b" l="l" r="r" t="t"/>
                  <a:pathLst>
                    <a:path extrusionOk="0" h="900" w="1202">
                      <a:moveTo>
                        <a:pt x="592" y="1"/>
                      </a:moveTo>
                      <a:cubicBezTo>
                        <a:pt x="0" y="1"/>
                        <a:pt x="26" y="899"/>
                        <a:pt x="596" y="899"/>
                      </a:cubicBezTo>
                      <a:cubicBezTo>
                        <a:pt x="614" y="899"/>
                        <a:pt x="633" y="898"/>
                        <a:pt x="652" y="897"/>
                      </a:cubicBezTo>
                      <a:cubicBezTo>
                        <a:pt x="1202" y="836"/>
                        <a:pt x="1181" y="1"/>
                        <a:pt x="611" y="1"/>
                      </a:cubicBezTo>
                      <a:cubicBezTo>
                        <a:pt x="605" y="1"/>
                        <a:pt x="599" y="1"/>
                        <a:pt x="5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2" name="Google Shape;6112;p14"/>
                <p:cNvSpPr/>
                <p:nvPr/>
              </p:nvSpPr>
              <p:spPr>
                <a:xfrm flipH="1" rot="10800000">
                  <a:off x="7629707" y="4655932"/>
                  <a:ext cx="24437" cy="20444"/>
                </a:xfrm>
                <a:custGeom>
                  <a:rect b="b" l="l" r="r" t="t"/>
                  <a:pathLst>
                    <a:path extrusionOk="0" h="558" w="667">
                      <a:moveTo>
                        <a:pt x="357" y="0"/>
                      </a:moveTo>
                      <a:cubicBezTo>
                        <a:pt x="285" y="0"/>
                        <a:pt x="212" y="28"/>
                        <a:pt x="158" y="89"/>
                      </a:cubicBezTo>
                      <a:cubicBezTo>
                        <a:pt x="0" y="266"/>
                        <a:pt x="129" y="558"/>
                        <a:pt x="359" y="558"/>
                      </a:cubicBezTo>
                      <a:cubicBezTo>
                        <a:pt x="366" y="558"/>
                        <a:pt x="374" y="557"/>
                        <a:pt x="382" y="557"/>
                      </a:cubicBezTo>
                      <a:cubicBezTo>
                        <a:pt x="545" y="557"/>
                        <a:pt x="667" y="435"/>
                        <a:pt x="646" y="272"/>
                      </a:cubicBezTo>
                      <a:cubicBezTo>
                        <a:pt x="646" y="109"/>
                        <a:pt x="502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14"/>
                <p:cNvSpPr/>
                <p:nvPr/>
              </p:nvSpPr>
              <p:spPr>
                <a:xfrm flipH="1" rot="10800000">
                  <a:off x="9213766" y="4632154"/>
                  <a:ext cx="54224" cy="46237"/>
                </a:xfrm>
                <a:custGeom>
                  <a:rect b="b" l="l" r="r" t="t"/>
                  <a:pathLst>
                    <a:path extrusionOk="0" h="1262" w="1480">
                      <a:moveTo>
                        <a:pt x="635" y="1"/>
                      </a:moveTo>
                      <a:cubicBezTo>
                        <a:pt x="627" y="1"/>
                        <a:pt x="619" y="1"/>
                        <a:pt x="610" y="1"/>
                      </a:cubicBezTo>
                      <a:cubicBezTo>
                        <a:pt x="265" y="22"/>
                        <a:pt x="0" y="306"/>
                        <a:pt x="20" y="652"/>
                      </a:cubicBezTo>
                      <a:cubicBezTo>
                        <a:pt x="34" y="1027"/>
                        <a:pt x="338" y="1261"/>
                        <a:pt x="649" y="1261"/>
                      </a:cubicBezTo>
                      <a:cubicBezTo>
                        <a:pt x="811" y="1261"/>
                        <a:pt x="974" y="1198"/>
                        <a:pt x="1099" y="1059"/>
                      </a:cubicBezTo>
                      <a:cubicBezTo>
                        <a:pt x="1480" y="658"/>
                        <a:pt x="1169" y="1"/>
                        <a:pt x="6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4" name="Google Shape;6114;p14"/>
                <p:cNvSpPr/>
                <p:nvPr/>
              </p:nvSpPr>
              <p:spPr>
                <a:xfrm flipH="1" rot="10800000">
                  <a:off x="6282363" y="4669378"/>
                  <a:ext cx="9709" cy="9123"/>
                </a:xfrm>
                <a:custGeom>
                  <a:rect b="b" l="l" r="r" t="t"/>
                  <a:pathLst>
                    <a:path extrusionOk="0" h="249" w="265">
                      <a:moveTo>
                        <a:pt x="167" y="0"/>
                      </a:moveTo>
                      <a:cubicBezTo>
                        <a:pt x="159" y="0"/>
                        <a:pt x="151" y="2"/>
                        <a:pt x="143" y="4"/>
                      </a:cubicBezTo>
                      <a:cubicBezTo>
                        <a:pt x="61" y="4"/>
                        <a:pt x="0" y="65"/>
                        <a:pt x="21" y="126"/>
                      </a:cubicBezTo>
                      <a:cubicBezTo>
                        <a:pt x="21" y="208"/>
                        <a:pt x="61" y="248"/>
                        <a:pt x="143" y="248"/>
                      </a:cubicBezTo>
                      <a:cubicBezTo>
                        <a:pt x="204" y="248"/>
                        <a:pt x="265" y="187"/>
                        <a:pt x="265" y="126"/>
                      </a:cubicBezTo>
                      <a:cubicBezTo>
                        <a:pt x="265" y="56"/>
                        <a:pt x="219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14"/>
                <p:cNvSpPr/>
                <p:nvPr/>
              </p:nvSpPr>
              <p:spPr>
                <a:xfrm flipH="1" rot="10800000">
                  <a:off x="9309170" y="4632154"/>
                  <a:ext cx="55762" cy="46969"/>
                </a:xfrm>
                <a:custGeom>
                  <a:rect b="b" l="l" r="r" t="t"/>
                  <a:pathLst>
                    <a:path extrusionOk="0" h="1282" w="1522">
                      <a:moveTo>
                        <a:pt x="657" y="0"/>
                      </a:moveTo>
                      <a:cubicBezTo>
                        <a:pt x="648" y="0"/>
                        <a:pt x="640" y="1"/>
                        <a:pt x="631" y="1"/>
                      </a:cubicBezTo>
                      <a:cubicBezTo>
                        <a:pt x="286" y="21"/>
                        <a:pt x="1" y="306"/>
                        <a:pt x="21" y="672"/>
                      </a:cubicBezTo>
                      <a:cubicBezTo>
                        <a:pt x="34" y="1047"/>
                        <a:pt x="348" y="1281"/>
                        <a:pt x="670" y="1281"/>
                      </a:cubicBezTo>
                      <a:cubicBezTo>
                        <a:pt x="838" y="1281"/>
                        <a:pt x="1008" y="1218"/>
                        <a:pt x="1140" y="1079"/>
                      </a:cubicBezTo>
                      <a:cubicBezTo>
                        <a:pt x="1521" y="658"/>
                        <a:pt x="1211" y="0"/>
                        <a:pt x="6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14"/>
                <p:cNvSpPr/>
                <p:nvPr/>
              </p:nvSpPr>
              <p:spPr>
                <a:xfrm flipH="1" rot="10800000">
                  <a:off x="8381985" y="4650693"/>
                  <a:ext cx="34842" cy="29823"/>
                </a:xfrm>
                <a:custGeom>
                  <a:rect b="b" l="l" r="r" t="t"/>
                  <a:pathLst>
                    <a:path extrusionOk="0" h="814" w="951">
                      <a:moveTo>
                        <a:pt x="407" y="0"/>
                      </a:moveTo>
                      <a:cubicBezTo>
                        <a:pt x="197" y="0"/>
                        <a:pt x="0" y="175"/>
                        <a:pt x="14" y="425"/>
                      </a:cubicBezTo>
                      <a:cubicBezTo>
                        <a:pt x="14" y="638"/>
                        <a:pt x="198" y="814"/>
                        <a:pt x="408" y="814"/>
                      </a:cubicBezTo>
                      <a:cubicBezTo>
                        <a:pt x="419" y="814"/>
                        <a:pt x="430" y="813"/>
                        <a:pt x="442" y="812"/>
                      </a:cubicBezTo>
                      <a:cubicBezTo>
                        <a:pt x="808" y="792"/>
                        <a:pt x="950" y="364"/>
                        <a:pt x="686" y="120"/>
                      </a:cubicBezTo>
                      <a:cubicBezTo>
                        <a:pt x="603" y="37"/>
                        <a:pt x="503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7" name="Google Shape;6117;p14"/>
                <p:cNvSpPr/>
                <p:nvPr/>
              </p:nvSpPr>
              <p:spPr>
                <a:xfrm flipH="1" rot="10800000">
                  <a:off x="8011213" y="4656371"/>
                  <a:ext cx="29640" cy="24987"/>
                </a:xfrm>
                <a:custGeom>
                  <a:rect b="b" l="l" r="r" t="t"/>
                  <a:pathLst>
                    <a:path extrusionOk="0" h="682" w="809">
                      <a:moveTo>
                        <a:pt x="428" y="1"/>
                      </a:moveTo>
                      <a:cubicBezTo>
                        <a:pt x="143" y="21"/>
                        <a:pt x="1" y="387"/>
                        <a:pt x="225" y="591"/>
                      </a:cubicBezTo>
                      <a:cubicBezTo>
                        <a:pt x="293" y="653"/>
                        <a:pt x="375" y="681"/>
                        <a:pt x="455" y="681"/>
                      </a:cubicBezTo>
                      <a:cubicBezTo>
                        <a:pt x="637" y="681"/>
                        <a:pt x="808" y="538"/>
                        <a:pt x="794" y="326"/>
                      </a:cubicBezTo>
                      <a:cubicBezTo>
                        <a:pt x="774" y="143"/>
                        <a:pt x="61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8" name="Google Shape;6118;p14"/>
                <p:cNvSpPr/>
                <p:nvPr/>
              </p:nvSpPr>
              <p:spPr>
                <a:xfrm flipH="1" rot="10800000">
                  <a:off x="8773127" y="4575183"/>
                  <a:ext cx="78844" cy="106175"/>
                </a:xfrm>
                <a:custGeom>
                  <a:rect b="b" l="l" r="r" t="t"/>
                  <a:pathLst>
                    <a:path extrusionOk="0" h="2898" w="2152">
                      <a:moveTo>
                        <a:pt x="553" y="0"/>
                      </a:moveTo>
                      <a:cubicBezTo>
                        <a:pt x="546" y="0"/>
                        <a:pt x="538" y="0"/>
                        <a:pt x="530" y="1"/>
                      </a:cubicBezTo>
                      <a:cubicBezTo>
                        <a:pt x="225" y="21"/>
                        <a:pt x="1" y="265"/>
                        <a:pt x="21" y="571"/>
                      </a:cubicBezTo>
                      <a:cubicBezTo>
                        <a:pt x="42" y="855"/>
                        <a:pt x="286" y="1079"/>
                        <a:pt x="571" y="1079"/>
                      </a:cubicBezTo>
                      <a:cubicBezTo>
                        <a:pt x="611" y="1079"/>
                        <a:pt x="652" y="1059"/>
                        <a:pt x="672" y="1059"/>
                      </a:cubicBezTo>
                      <a:cubicBezTo>
                        <a:pt x="171" y="1336"/>
                        <a:pt x="449" y="2024"/>
                        <a:pt x="906" y="2024"/>
                      </a:cubicBezTo>
                      <a:cubicBezTo>
                        <a:pt x="986" y="2024"/>
                        <a:pt x="1072" y="2003"/>
                        <a:pt x="1161" y="1954"/>
                      </a:cubicBezTo>
                      <a:lnTo>
                        <a:pt x="1161" y="1954"/>
                      </a:lnTo>
                      <a:cubicBezTo>
                        <a:pt x="705" y="2246"/>
                        <a:pt x="952" y="2898"/>
                        <a:pt x="1418" y="2898"/>
                      </a:cubicBezTo>
                      <a:cubicBezTo>
                        <a:pt x="1472" y="2898"/>
                        <a:pt x="1529" y="2889"/>
                        <a:pt x="1588" y="2870"/>
                      </a:cubicBezTo>
                      <a:cubicBezTo>
                        <a:pt x="2151" y="2689"/>
                        <a:pt x="2019" y="1872"/>
                        <a:pt x="1446" y="1872"/>
                      </a:cubicBezTo>
                      <a:cubicBezTo>
                        <a:pt x="1440" y="1872"/>
                        <a:pt x="1432" y="1873"/>
                        <a:pt x="1425" y="1873"/>
                      </a:cubicBezTo>
                      <a:cubicBezTo>
                        <a:pt x="1364" y="1873"/>
                        <a:pt x="1324" y="1873"/>
                        <a:pt x="1263" y="1893"/>
                      </a:cubicBezTo>
                      <a:cubicBezTo>
                        <a:pt x="1732" y="1639"/>
                        <a:pt x="1525" y="954"/>
                        <a:pt x="1021" y="954"/>
                      </a:cubicBezTo>
                      <a:cubicBezTo>
                        <a:pt x="1001" y="954"/>
                        <a:pt x="979" y="955"/>
                        <a:pt x="957" y="957"/>
                      </a:cubicBezTo>
                      <a:lnTo>
                        <a:pt x="876" y="957"/>
                      </a:lnTo>
                      <a:cubicBezTo>
                        <a:pt x="1277" y="656"/>
                        <a:pt x="1066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14"/>
                <p:cNvSpPr/>
                <p:nvPr/>
              </p:nvSpPr>
              <p:spPr>
                <a:xfrm flipH="1" rot="10800000">
                  <a:off x="8628006" y="4647029"/>
                  <a:ext cx="41547" cy="35099"/>
                </a:xfrm>
                <a:custGeom>
                  <a:rect b="b" l="l" r="r" t="t"/>
                  <a:pathLst>
                    <a:path extrusionOk="0" h="958" w="1134">
                      <a:moveTo>
                        <a:pt x="498" y="0"/>
                      </a:moveTo>
                      <a:cubicBezTo>
                        <a:pt x="245" y="0"/>
                        <a:pt x="0" y="205"/>
                        <a:pt x="14" y="490"/>
                      </a:cubicBezTo>
                      <a:cubicBezTo>
                        <a:pt x="35" y="754"/>
                        <a:pt x="259" y="958"/>
                        <a:pt x="523" y="958"/>
                      </a:cubicBezTo>
                      <a:cubicBezTo>
                        <a:pt x="950" y="917"/>
                        <a:pt x="1134" y="388"/>
                        <a:pt x="808" y="124"/>
                      </a:cubicBezTo>
                      <a:cubicBezTo>
                        <a:pt x="716" y="38"/>
                        <a:pt x="606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0" name="Google Shape;6120;p14"/>
                <p:cNvSpPr/>
                <p:nvPr/>
              </p:nvSpPr>
              <p:spPr>
                <a:xfrm flipH="1" rot="10800000">
                  <a:off x="7725148" y="4661134"/>
                  <a:ext cx="25170" cy="21726"/>
                </a:xfrm>
                <a:custGeom>
                  <a:rect b="b" l="l" r="r" t="t"/>
                  <a:pathLst>
                    <a:path extrusionOk="0" h="593" w="687">
                      <a:moveTo>
                        <a:pt x="386" y="1"/>
                      </a:moveTo>
                      <a:cubicBezTo>
                        <a:pt x="310" y="1"/>
                        <a:pt x="234" y="32"/>
                        <a:pt x="178" y="103"/>
                      </a:cubicBezTo>
                      <a:cubicBezTo>
                        <a:pt x="1" y="300"/>
                        <a:pt x="129" y="592"/>
                        <a:pt x="377" y="592"/>
                      </a:cubicBezTo>
                      <a:cubicBezTo>
                        <a:pt x="385" y="592"/>
                        <a:pt x="393" y="592"/>
                        <a:pt x="402" y="591"/>
                      </a:cubicBezTo>
                      <a:cubicBezTo>
                        <a:pt x="565" y="591"/>
                        <a:pt x="687" y="449"/>
                        <a:pt x="687" y="286"/>
                      </a:cubicBezTo>
                      <a:cubicBezTo>
                        <a:pt x="673" y="113"/>
                        <a:pt x="530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1" name="Google Shape;6121;p14"/>
                <p:cNvSpPr/>
                <p:nvPr/>
              </p:nvSpPr>
              <p:spPr>
                <a:xfrm flipH="1" rot="10800000">
                  <a:off x="9118325" y="4638822"/>
                  <a:ext cx="52758" cy="44771"/>
                </a:xfrm>
                <a:custGeom>
                  <a:rect b="b" l="l" r="r" t="t"/>
                  <a:pathLst>
                    <a:path extrusionOk="0" h="1222" w="1440">
                      <a:moveTo>
                        <a:pt x="616" y="0"/>
                      </a:moveTo>
                      <a:cubicBezTo>
                        <a:pt x="607" y="0"/>
                        <a:pt x="599" y="0"/>
                        <a:pt x="590" y="1"/>
                      </a:cubicBezTo>
                      <a:cubicBezTo>
                        <a:pt x="265" y="21"/>
                        <a:pt x="0" y="306"/>
                        <a:pt x="21" y="632"/>
                      </a:cubicBezTo>
                      <a:cubicBezTo>
                        <a:pt x="34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37"/>
                        <a:pt x="1149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14"/>
                <p:cNvSpPr/>
                <p:nvPr/>
              </p:nvSpPr>
              <p:spPr>
                <a:xfrm flipH="1" rot="10800000">
                  <a:off x="7823739" y="4661904"/>
                  <a:ext cx="23888" cy="23008"/>
                </a:xfrm>
                <a:custGeom>
                  <a:rect b="b" l="l" r="r" t="t"/>
                  <a:pathLst>
                    <a:path extrusionOk="0" h="628" w="652">
                      <a:moveTo>
                        <a:pt x="319" y="1"/>
                      </a:moveTo>
                      <a:cubicBezTo>
                        <a:pt x="170" y="1"/>
                        <a:pt x="21" y="103"/>
                        <a:pt x="10" y="301"/>
                      </a:cubicBezTo>
                      <a:cubicBezTo>
                        <a:pt x="0" y="520"/>
                        <a:pt x="160" y="627"/>
                        <a:pt x="320" y="627"/>
                      </a:cubicBezTo>
                      <a:cubicBezTo>
                        <a:pt x="486" y="627"/>
                        <a:pt x="652" y="510"/>
                        <a:pt x="621" y="281"/>
                      </a:cubicBezTo>
                      <a:cubicBezTo>
                        <a:pt x="601" y="93"/>
                        <a:pt x="460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3" name="Google Shape;6123;p14"/>
                <p:cNvSpPr/>
                <p:nvPr/>
              </p:nvSpPr>
              <p:spPr>
                <a:xfrm flipH="1" rot="10800000">
                  <a:off x="7915809" y="4661171"/>
                  <a:ext cx="28357" cy="23888"/>
                </a:xfrm>
                <a:custGeom>
                  <a:rect b="b" l="l" r="r" t="t"/>
                  <a:pathLst>
                    <a:path extrusionOk="0" h="652" w="774">
                      <a:moveTo>
                        <a:pt x="429" y="1"/>
                      </a:moveTo>
                      <a:cubicBezTo>
                        <a:pt x="348" y="1"/>
                        <a:pt x="266" y="32"/>
                        <a:pt x="204" y="102"/>
                      </a:cubicBezTo>
                      <a:cubicBezTo>
                        <a:pt x="0" y="326"/>
                        <a:pt x="163" y="651"/>
                        <a:pt x="448" y="651"/>
                      </a:cubicBezTo>
                      <a:cubicBezTo>
                        <a:pt x="631" y="631"/>
                        <a:pt x="773" y="488"/>
                        <a:pt x="753" y="305"/>
                      </a:cubicBezTo>
                      <a:cubicBezTo>
                        <a:pt x="740" y="118"/>
                        <a:pt x="585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4" name="Google Shape;6124;p14"/>
                <p:cNvSpPr/>
                <p:nvPr/>
              </p:nvSpPr>
              <p:spPr>
                <a:xfrm flipH="1" rot="10800000">
                  <a:off x="9404611" y="4639298"/>
                  <a:ext cx="56495" cy="48032"/>
                </a:xfrm>
                <a:custGeom>
                  <a:rect b="b" l="l" r="r" t="t"/>
                  <a:pathLst>
                    <a:path extrusionOk="0" h="1311" w="1542">
                      <a:moveTo>
                        <a:pt x="676" y="1"/>
                      </a:moveTo>
                      <a:cubicBezTo>
                        <a:pt x="668" y="1"/>
                        <a:pt x="660" y="1"/>
                        <a:pt x="651" y="1"/>
                      </a:cubicBezTo>
                      <a:cubicBezTo>
                        <a:pt x="285" y="21"/>
                        <a:pt x="0" y="327"/>
                        <a:pt x="21" y="693"/>
                      </a:cubicBezTo>
                      <a:cubicBezTo>
                        <a:pt x="34" y="1068"/>
                        <a:pt x="348" y="1311"/>
                        <a:pt x="676" y="1311"/>
                      </a:cubicBezTo>
                      <a:cubicBezTo>
                        <a:pt x="847" y="1311"/>
                        <a:pt x="1021" y="1246"/>
                        <a:pt x="1160" y="1100"/>
                      </a:cubicBezTo>
                      <a:cubicBezTo>
                        <a:pt x="1541" y="679"/>
                        <a:pt x="1230" y="1"/>
                        <a:pt x="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14"/>
                <p:cNvSpPr/>
                <p:nvPr/>
              </p:nvSpPr>
              <p:spPr>
                <a:xfrm flipH="1" rot="10800000">
                  <a:off x="8848453" y="4647798"/>
                  <a:ext cx="48288" cy="41034"/>
                </a:xfrm>
                <a:custGeom>
                  <a:rect b="b" l="l" r="r" t="t"/>
                  <a:pathLst>
                    <a:path extrusionOk="0" h="1120" w="1318">
                      <a:moveTo>
                        <a:pt x="574" y="1"/>
                      </a:moveTo>
                      <a:cubicBezTo>
                        <a:pt x="566" y="1"/>
                        <a:pt x="558" y="1"/>
                        <a:pt x="550" y="1"/>
                      </a:cubicBezTo>
                      <a:cubicBezTo>
                        <a:pt x="244" y="22"/>
                        <a:pt x="0" y="286"/>
                        <a:pt x="21" y="591"/>
                      </a:cubicBezTo>
                      <a:cubicBezTo>
                        <a:pt x="34" y="912"/>
                        <a:pt x="311" y="1119"/>
                        <a:pt x="592" y="1119"/>
                      </a:cubicBezTo>
                      <a:cubicBezTo>
                        <a:pt x="738" y="1119"/>
                        <a:pt x="886" y="1063"/>
                        <a:pt x="997" y="937"/>
                      </a:cubicBezTo>
                      <a:cubicBezTo>
                        <a:pt x="1317" y="577"/>
                        <a:pt x="1047" y="1"/>
                        <a:pt x="5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6" name="Google Shape;6126;p14"/>
                <p:cNvSpPr/>
                <p:nvPr/>
              </p:nvSpPr>
              <p:spPr>
                <a:xfrm flipH="1" rot="10800000">
                  <a:off x="7145652" y="4672382"/>
                  <a:ext cx="19455" cy="16817"/>
                </a:xfrm>
                <a:custGeom>
                  <a:rect b="b" l="l" r="r" t="t"/>
                  <a:pathLst>
                    <a:path extrusionOk="0" h="459" w="531">
                      <a:moveTo>
                        <a:pt x="299" y="1"/>
                      </a:moveTo>
                      <a:cubicBezTo>
                        <a:pt x="242" y="1"/>
                        <a:pt x="186" y="23"/>
                        <a:pt x="143" y="72"/>
                      </a:cubicBezTo>
                      <a:cubicBezTo>
                        <a:pt x="1" y="235"/>
                        <a:pt x="103" y="459"/>
                        <a:pt x="306" y="459"/>
                      </a:cubicBezTo>
                      <a:cubicBezTo>
                        <a:pt x="428" y="459"/>
                        <a:pt x="530" y="337"/>
                        <a:pt x="530" y="215"/>
                      </a:cubicBezTo>
                      <a:cubicBezTo>
                        <a:pt x="517" y="82"/>
                        <a:pt x="407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7" name="Google Shape;6127;p14"/>
                <p:cNvSpPr/>
                <p:nvPr/>
              </p:nvSpPr>
              <p:spPr>
                <a:xfrm flipH="1" rot="10800000">
                  <a:off x="5606181" y="4688576"/>
                  <a:ext cx="3737" cy="3224"/>
                </a:xfrm>
                <a:custGeom>
                  <a:rect b="b" l="l" r="r" t="t"/>
                  <a:pathLst>
                    <a:path extrusionOk="0" h="88" w="102">
                      <a:moveTo>
                        <a:pt x="41" y="1"/>
                      </a:moveTo>
                      <a:cubicBezTo>
                        <a:pt x="20" y="1"/>
                        <a:pt x="0" y="21"/>
                        <a:pt x="0" y="42"/>
                      </a:cubicBezTo>
                      <a:cubicBezTo>
                        <a:pt x="0" y="72"/>
                        <a:pt x="26" y="87"/>
                        <a:pt x="51" y="87"/>
                      </a:cubicBezTo>
                      <a:cubicBezTo>
                        <a:pt x="76" y="87"/>
                        <a:pt x="102" y="72"/>
                        <a:pt x="102" y="42"/>
                      </a:cubicBezTo>
                      <a:cubicBezTo>
                        <a:pt x="102" y="21"/>
                        <a:pt x="8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8" name="Google Shape;6128;p14"/>
                <p:cNvSpPr/>
                <p:nvPr/>
              </p:nvSpPr>
              <p:spPr>
                <a:xfrm flipH="1" rot="10800000">
                  <a:off x="5701549" y="4688283"/>
                  <a:ext cx="4726" cy="3517"/>
                </a:xfrm>
                <a:custGeom>
                  <a:rect b="b" l="l" r="r" t="t"/>
                  <a:pathLst>
                    <a:path extrusionOk="0" h="96" w="129">
                      <a:moveTo>
                        <a:pt x="63" y="1"/>
                      </a:moveTo>
                      <a:cubicBezTo>
                        <a:pt x="1" y="1"/>
                        <a:pt x="80" y="95"/>
                        <a:pt x="113" y="95"/>
                      </a:cubicBezTo>
                      <a:cubicBezTo>
                        <a:pt x="123" y="95"/>
                        <a:pt x="129" y="86"/>
                        <a:pt x="124" y="62"/>
                      </a:cubicBezTo>
                      <a:cubicBezTo>
                        <a:pt x="124" y="21"/>
                        <a:pt x="103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9" name="Google Shape;6129;p14"/>
                <p:cNvSpPr/>
                <p:nvPr/>
              </p:nvSpPr>
              <p:spPr>
                <a:xfrm flipH="1" rot="10800000">
                  <a:off x="6761728" y="4681322"/>
                  <a:ext cx="14215" cy="13446"/>
                </a:xfrm>
                <a:custGeom>
                  <a:rect b="b" l="l" r="r" t="t"/>
                  <a:pathLst>
                    <a:path extrusionOk="0" h="367" w="388">
                      <a:moveTo>
                        <a:pt x="184" y="1"/>
                      </a:moveTo>
                      <a:cubicBezTo>
                        <a:pt x="82" y="1"/>
                        <a:pt x="0" y="82"/>
                        <a:pt x="21" y="184"/>
                      </a:cubicBezTo>
                      <a:cubicBezTo>
                        <a:pt x="21" y="285"/>
                        <a:pt x="102" y="367"/>
                        <a:pt x="204" y="367"/>
                      </a:cubicBezTo>
                      <a:cubicBezTo>
                        <a:pt x="306" y="367"/>
                        <a:pt x="387" y="285"/>
                        <a:pt x="387" y="184"/>
                      </a:cubicBezTo>
                      <a:cubicBezTo>
                        <a:pt x="367" y="82"/>
                        <a:pt x="285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0" name="Google Shape;6130;p14"/>
                <p:cNvSpPr/>
                <p:nvPr/>
              </p:nvSpPr>
              <p:spPr>
                <a:xfrm flipH="1" rot="10800000">
                  <a:off x="5796293" y="4690261"/>
                  <a:ext cx="6741" cy="5239"/>
                </a:xfrm>
                <a:custGeom>
                  <a:rect b="b" l="l" r="r" t="t"/>
                  <a:pathLst>
                    <a:path extrusionOk="0" h="143" w="184">
                      <a:moveTo>
                        <a:pt x="102" y="0"/>
                      </a:moveTo>
                      <a:cubicBezTo>
                        <a:pt x="0" y="0"/>
                        <a:pt x="0" y="143"/>
                        <a:pt x="102" y="143"/>
                      </a:cubicBezTo>
                      <a:cubicBezTo>
                        <a:pt x="142" y="143"/>
                        <a:pt x="183" y="102"/>
                        <a:pt x="183" y="61"/>
                      </a:cubicBezTo>
                      <a:cubicBezTo>
                        <a:pt x="183" y="21"/>
                        <a:pt x="142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1" name="Google Shape;6131;p14"/>
                <p:cNvSpPr/>
                <p:nvPr/>
              </p:nvSpPr>
              <p:spPr>
                <a:xfrm flipH="1" rot="10800000">
                  <a:off x="9022885" y="4651499"/>
                  <a:ext cx="52025" cy="44038"/>
                </a:xfrm>
                <a:custGeom>
                  <a:rect b="b" l="l" r="r" t="t"/>
                  <a:pathLst>
                    <a:path extrusionOk="0" h="1202" w="1420">
                      <a:moveTo>
                        <a:pt x="616" y="1"/>
                      </a:moveTo>
                      <a:cubicBezTo>
                        <a:pt x="608" y="1"/>
                        <a:pt x="599" y="1"/>
                        <a:pt x="591" y="1"/>
                      </a:cubicBezTo>
                      <a:cubicBezTo>
                        <a:pt x="265" y="22"/>
                        <a:pt x="1" y="306"/>
                        <a:pt x="21" y="632"/>
                      </a:cubicBezTo>
                      <a:cubicBezTo>
                        <a:pt x="48" y="978"/>
                        <a:pt x="335" y="1202"/>
                        <a:pt x="628" y="1202"/>
                      </a:cubicBezTo>
                      <a:cubicBezTo>
                        <a:pt x="783" y="1202"/>
                        <a:pt x="939" y="1139"/>
                        <a:pt x="1059" y="998"/>
                      </a:cubicBezTo>
                      <a:cubicBezTo>
                        <a:pt x="1419" y="618"/>
                        <a:pt x="1129" y="1"/>
                        <a:pt x="6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2" name="Google Shape;6132;p14"/>
                <p:cNvSpPr/>
                <p:nvPr/>
              </p:nvSpPr>
              <p:spPr>
                <a:xfrm flipH="1" rot="10800000">
                  <a:off x="5510741" y="4693998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1"/>
                      </a:moveTo>
                      <a:cubicBezTo>
                        <a:pt x="21" y="1"/>
                        <a:pt x="0" y="21"/>
                        <a:pt x="0" y="42"/>
                      </a:cubicBezTo>
                      <a:cubicBezTo>
                        <a:pt x="0" y="62"/>
                        <a:pt x="21" y="62"/>
                        <a:pt x="41" y="62"/>
                      </a:cubicBezTo>
                      <a:cubicBezTo>
                        <a:pt x="62" y="62"/>
                        <a:pt x="62" y="42"/>
                        <a:pt x="62" y="42"/>
                      </a:cubicBezTo>
                      <a:cubicBezTo>
                        <a:pt x="62" y="21"/>
                        <a:pt x="41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3" name="Google Shape;6133;p14"/>
                <p:cNvSpPr/>
                <p:nvPr/>
              </p:nvSpPr>
              <p:spPr>
                <a:xfrm flipH="1" rot="10800000">
                  <a:off x="6376301" y="4687477"/>
                  <a:ext cx="10478" cy="11028"/>
                </a:xfrm>
                <a:custGeom>
                  <a:rect b="b" l="l" r="r" t="t"/>
                  <a:pathLst>
                    <a:path extrusionOk="0" h="301" w="286">
                      <a:moveTo>
                        <a:pt x="143" y="1"/>
                      </a:moveTo>
                      <a:cubicBezTo>
                        <a:pt x="61" y="21"/>
                        <a:pt x="0" y="82"/>
                        <a:pt x="0" y="164"/>
                      </a:cubicBezTo>
                      <a:cubicBezTo>
                        <a:pt x="0" y="255"/>
                        <a:pt x="71" y="301"/>
                        <a:pt x="143" y="301"/>
                      </a:cubicBezTo>
                      <a:cubicBezTo>
                        <a:pt x="214" y="301"/>
                        <a:pt x="285" y="255"/>
                        <a:pt x="285" y="164"/>
                      </a:cubicBezTo>
                      <a:cubicBezTo>
                        <a:pt x="285" y="82"/>
                        <a:pt x="22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4" name="Google Shape;6134;p14"/>
                <p:cNvSpPr/>
                <p:nvPr/>
              </p:nvSpPr>
              <p:spPr>
                <a:xfrm flipH="1" rot="10800000">
                  <a:off x="8288779" y="4671576"/>
                  <a:ext cx="33377" cy="28614"/>
                </a:xfrm>
                <a:custGeom>
                  <a:rect b="b" l="l" r="r" t="t"/>
                  <a:pathLst>
                    <a:path extrusionOk="0" h="781" w="911">
                      <a:moveTo>
                        <a:pt x="401" y="1"/>
                      </a:moveTo>
                      <a:cubicBezTo>
                        <a:pt x="193" y="1"/>
                        <a:pt x="1" y="172"/>
                        <a:pt x="15" y="413"/>
                      </a:cubicBezTo>
                      <a:cubicBezTo>
                        <a:pt x="15" y="606"/>
                        <a:pt x="180" y="781"/>
                        <a:pt x="388" y="781"/>
                      </a:cubicBezTo>
                      <a:cubicBezTo>
                        <a:pt x="399" y="781"/>
                        <a:pt x="410" y="780"/>
                        <a:pt x="422" y="779"/>
                      </a:cubicBezTo>
                      <a:cubicBezTo>
                        <a:pt x="768" y="759"/>
                        <a:pt x="910" y="332"/>
                        <a:pt x="666" y="108"/>
                      </a:cubicBezTo>
                      <a:cubicBezTo>
                        <a:pt x="585" y="34"/>
                        <a:pt x="492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5" name="Google Shape;6135;p14"/>
                <p:cNvSpPr/>
                <p:nvPr/>
              </p:nvSpPr>
              <p:spPr>
                <a:xfrm flipH="1" rot="10800000">
                  <a:off x="8461745" y="4670074"/>
                  <a:ext cx="37077" cy="31545"/>
                </a:xfrm>
                <a:custGeom>
                  <a:rect b="b" l="l" r="r" t="t"/>
                  <a:pathLst>
                    <a:path extrusionOk="0" h="861" w="1012">
                      <a:moveTo>
                        <a:pt x="444" y="0"/>
                      </a:moveTo>
                      <a:cubicBezTo>
                        <a:pt x="216" y="0"/>
                        <a:pt x="0" y="181"/>
                        <a:pt x="15" y="452"/>
                      </a:cubicBezTo>
                      <a:cubicBezTo>
                        <a:pt x="15" y="684"/>
                        <a:pt x="198" y="861"/>
                        <a:pt x="425" y="861"/>
                      </a:cubicBezTo>
                      <a:cubicBezTo>
                        <a:pt x="438" y="861"/>
                        <a:pt x="450" y="860"/>
                        <a:pt x="462" y="859"/>
                      </a:cubicBezTo>
                      <a:cubicBezTo>
                        <a:pt x="849" y="839"/>
                        <a:pt x="1012" y="371"/>
                        <a:pt x="727" y="106"/>
                      </a:cubicBezTo>
                      <a:cubicBezTo>
                        <a:pt x="642" y="33"/>
                        <a:pt x="542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14"/>
                <p:cNvSpPr/>
                <p:nvPr/>
              </p:nvSpPr>
              <p:spPr>
                <a:xfrm flipH="1" rot="10800000">
                  <a:off x="9499282" y="4653477"/>
                  <a:ext cx="57228" cy="48765"/>
                </a:xfrm>
                <a:custGeom>
                  <a:rect b="b" l="l" r="r" t="t"/>
                  <a:pathLst>
                    <a:path extrusionOk="0" h="1331" w="1562">
                      <a:moveTo>
                        <a:pt x="677" y="1"/>
                      </a:moveTo>
                      <a:cubicBezTo>
                        <a:pt x="669" y="1"/>
                        <a:pt x="660" y="1"/>
                        <a:pt x="652" y="1"/>
                      </a:cubicBezTo>
                      <a:cubicBezTo>
                        <a:pt x="285" y="21"/>
                        <a:pt x="1" y="327"/>
                        <a:pt x="21" y="693"/>
                      </a:cubicBezTo>
                      <a:cubicBezTo>
                        <a:pt x="34" y="1083"/>
                        <a:pt x="359" y="1331"/>
                        <a:pt x="695" y="1331"/>
                      </a:cubicBezTo>
                      <a:cubicBezTo>
                        <a:pt x="867" y="1331"/>
                        <a:pt x="1043" y="1265"/>
                        <a:pt x="1181" y="1120"/>
                      </a:cubicBezTo>
                      <a:cubicBezTo>
                        <a:pt x="1562" y="679"/>
                        <a:pt x="1251" y="1"/>
                        <a:pt x="6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7" name="Google Shape;6137;p14"/>
                <p:cNvSpPr/>
                <p:nvPr/>
              </p:nvSpPr>
              <p:spPr>
                <a:xfrm flipH="1" rot="10800000">
                  <a:off x="5892430" y="4697699"/>
                  <a:ext cx="6778" cy="6009"/>
                </a:xfrm>
                <a:custGeom>
                  <a:rect b="b" l="l" r="r" t="t"/>
                  <a:pathLst>
                    <a:path extrusionOk="0" h="164" w="185">
                      <a:moveTo>
                        <a:pt x="103" y="0"/>
                      </a:moveTo>
                      <a:cubicBezTo>
                        <a:pt x="42" y="0"/>
                        <a:pt x="1" y="41"/>
                        <a:pt x="1" y="82"/>
                      </a:cubicBezTo>
                      <a:cubicBezTo>
                        <a:pt x="21" y="143"/>
                        <a:pt x="62" y="163"/>
                        <a:pt x="103" y="163"/>
                      </a:cubicBezTo>
                      <a:cubicBezTo>
                        <a:pt x="143" y="163"/>
                        <a:pt x="184" y="122"/>
                        <a:pt x="184" y="82"/>
                      </a:cubicBezTo>
                      <a:cubicBezTo>
                        <a:pt x="184" y="41"/>
                        <a:pt x="143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8" name="Google Shape;6138;p14"/>
                <p:cNvSpPr/>
                <p:nvPr/>
              </p:nvSpPr>
              <p:spPr>
                <a:xfrm flipH="1" rot="10800000">
                  <a:off x="5415300" y="4703670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1" y="21"/>
                        <a:pt x="1" y="21"/>
                      </a:cubicBezTo>
                      <a:cubicBezTo>
                        <a:pt x="1" y="41"/>
                        <a:pt x="21" y="41"/>
                        <a:pt x="21" y="41"/>
                      </a:cubicBezTo>
                      <a:cubicBezTo>
                        <a:pt x="42" y="41"/>
                        <a:pt x="42" y="41"/>
                        <a:pt x="42" y="21"/>
                      </a:cubicBezTo>
                      <a:cubicBezTo>
                        <a:pt x="4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14"/>
                <p:cNvSpPr/>
                <p:nvPr/>
              </p:nvSpPr>
              <p:spPr>
                <a:xfrm flipH="1" rot="10800000">
                  <a:off x="7239591" y="4688759"/>
                  <a:ext cx="20920" cy="17916"/>
                </a:xfrm>
                <a:custGeom>
                  <a:rect b="b" l="l" r="r" t="t"/>
                  <a:pathLst>
                    <a:path extrusionOk="0" h="489" w="571">
                      <a:moveTo>
                        <a:pt x="319" y="1"/>
                      </a:moveTo>
                      <a:cubicBezTo>
                        <a:pt x="256" y="1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26" y="488"/>
                      </a:cubicBezTo>
                      <a:cubicBezTo>
                        <a:pt x="469" y="488"/>
                        <a:pt x="571" y="366"/>
                        <a:pt x="571" y="224"/>
                      </a:cubicBezTo>
                      <a:cubicBezTo>
                        <a:pt x="557" y="90"/>
                        <a:pt x="439" y="1"/>
                        <a:pt x="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0" name="Google Shape;6140;p14"/>
                <p:cNvSpPr/>
                <p:nvPr/>
              </p:nvSpPr>
              <p:spPr>
                <a:xfrm flipH="1" rot="10800000">
                  <a:off x="8928946" y="4668975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6" y="1"/>
                      </a:moveTo>
                      <a:cubicBezTo>
                        <a:pt x="588" y="1"/>
                        <a:pt x="579" y="1"/>
                        <a:pt x="571" y="1"/>
                      </a:cubicBezTo>
                      <a:cubicBezTo>
                        <a:pt x="265" y="22"/>
                        <a:pt x="1" y="286"/>
                        <a:pt x="21" y="612"/>
                      </a:cubicBezTo>
                      <a:cubicBezTo>
                        <a:pt x="34" y="958"/>
                        <a:pt x="317" y="1173"/>
                        <a:pt x="608" y="1173"/>
                      </a:cubicBezTo>
                      <a:cubicBezTo>
                        <a:pt x="762" y="1173"/>
                        <a:pt x="919" y="1112"/>
                        <a:pt x="1039" y="978"/>
                      </a:cubicBezTo>
                      <a:cubicBezTo>
                        <a:pt x="1379" y="598"/>
                        <a:pt x="1109" y="1"/>
                        <a:pt x="5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1" name="Google Shape;6141;p14"/>
                <p:cNvSpPr/>
                <p:nvPr/>
              </p:nvSpPr>
              <p:spPr>
                <a:xfrm flipH="1" rot="10800000">
                  <a:off x="8538537" y="4679819"/>
                  <a:ext cx="40045" cy="34036"/>
                </a:xfrm>
                <a:custGeom>
                  <a:rect b="b" l="l" r="r" t="t"/>
                  <a:pathLst>
                    <a:path extrusionOk="0" h="929" w="1093">
                      <a:moveTo>
                        <a:pt x="484" y="0"/>
                      </a:moveTo>
                      <a:cubicBezTo>
                        <a:pt x="236" y="0"/>
                        <a:pt x="0" y="195"/>
                        <a:pt x="15" y="481"/>
                      </a:cubicBezTo>
                      <a:cubicBezTo>
                        <a:pt x="35" y="725"/>
                        <a:pt x="238" y="928"/>
                        <a:pt x="503" y="928"/>
                      </a:cubicBezTo>
                      <a:cubicBezTo>
                        <a:pt x="910" y="908"/>
                        <a:pt x="1093" y="399"/>
                        <a:pt x="788" y="115"/>
                      </a:cubicBezTo>
                      <a:cubicBezTo>
                        <a:pt x="697" y="36"/>
                        <a:pt x="589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14"/>
                <p:cNvSpPr/>
                <p:nvPr/>
              </p:nvSpPr>
              <p:spPr>
                <a:xfrm flipH="1" rot="10800000">
                  <a:off x="5987028" y="4709935"/>
                  <a:ext cx="8500" cy="5715"/>
                </a:xfrm>
                <a:custGeom>
                  <a:rect b="b" l="l" r="r" t="t"/>
                  <a:pathLst>
                    <a:path extrusionOk="0" h="156" w="232">
                      <a:moveTo>
                        <a:pt x="125" y="1"/>
                      </a:moveTo>
                      <a:cubicBezTo>
                        <a:pt x="1" y="1"/>
                        <a:pt x="138" y="155"/>
                        <a:pt x="201" y="155"/>
                      </a:cubicBezTo>
                      <a:cubicBezTo>
                        <a:pt x="220" y="155"/>
                        <a:pt x="232" y="141"/>
                        <a:pt x="227" y="102"/>
                      </a:cubicBezTo>
                      <a:cubicBezTo>
                        <a:pt x="227" y="41"/>
                        <a:pt x="186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3" name="Google Shape;6143;p14"/>
                <p:cNvSpPr/>
                <p:nvPr/>
              </p:nvSpPr>
              <p:spPr>
                <a:xfrm flipH="1" rot="10800000">
                  <a:off x="6854934" y="4702168"/>
                  <a:ext cx="14911" cy="14325"/>
                </a:xfrm>
                <a:custGeom>
                  <a:rect b="b" l="l" r="r" t="t"/>
                  <a:pathLst>
                    <a:path extrusionOk="0" h="391" w="407">
                      <a:moveTo>
                        <a:pt x="230" y="1"/>
                      </a:moveTo>
                      <a:cubicBezTo>
                        <a:pt x="221" y="1"/>
                        <a:pt x="212" y="2"/>
                        <a:pt x="204" y="3"/>
                      </a:cubicBezTo>
                      <a:cubicBezTo>
                        <a:pt x="102" y="3"/>
                        <a:pt x="0" y="85"/>
                        <a:pt x="20" y="207"/>
                      </a:cubicBezTo>
                      <a:cubicBezTo>
                        <a:pt x="20" y="309"/>
                        <a:pt x="122" y="390"/>
                        <a:pt x="224" y="390"/>
                      </a:cubicBezTo>
                      <a:cubicBezTo>
                        <a:pt x="326" y="390"/>
                        <a:pt x="407" y="288"/>
                        <a:pt x="407" y="187"/>
                      </a:cubicBezTo>
                      <a:cubicBezTo>
                        <a:pt x="407" y="94"/>
                        <a:pt x="322" y="1"/>
                        <a:pt x="2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4" name="Google Shape;6144;p14"/>
                <p:cNvSpPr/>
                <p:nvPr/>
              </p:nvSpPr>
              <p:spPr>
                <a:xfrm flipH="1" rot="10800000">
                  <a:off x="5320629" y="4717080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14"/>
                <p:cNvSpPr/>
                <p:nvPr/>
              </p:nvSpPr>
              <p:spPr>
                <a:xfrm flipH="1" rot="10800000">
                  <a:off x="8194108" y="4689455"/>
                  <a:ext cx="33340" cy="27881"/>
                </a:xfrm>
                <a:custGeom>
                  <a:rect b="b" l="l" r="r" t="t"/>
                  <a:pathLst>
                    <a:path extrusionOk="0" h="761" w="910">
                      <a:moveTo>
                        <a:pt x="391" y="0"/>
                      </a:moveTo>
                      <a:cubicBezTo>
                        <a:pt x="191" y="0"/>
                        <a:pt x="0" y="167"/>
                        <a:pt x="14" y="393"/>
                      </a:cubicBezTo>
                      <a:cubicBezTo>
                        <a:pt x="34" y="604"/>
                        <a:pt x="180" y="761"/>
                        <a:pt x="384" y="761"/>
                      </a:cubicBezTo>
                      <a:cubicBezTo>
                        <a:pt x="396" y="761"/>
                        <a:pt x="409" y="760"/>
                        <a:pt x="421" y="759"/>
                      </a:cubicBezTo>
                      <a:cubicBezTo>
                        <a:pt x="747" y="739"/>
                        <a:pt x="910" y="332"/>
                        <a:pt x="645" y="108"/>
                      </a:cubicBezTo>
                      <a:cubicBezTo>
                        <a:pt x="570" y="33"/>
                        <a:pt x="480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6" name="Google Shape;6146;p14"/>
                <p:cNvSpPr/>
                <p:nvPr/>
              </p:nvSpPr>
              <p:spPr>
                <a:xfrm flipH="1" rot="10800000">
                  <a:off x="8758252" y="4678720"/>
                  <a:ext cx="46603" cy="39972"/>
                </a:xfrm>
                <a:custGeom>
                  <a:rect b="b" l="l" r="r" t="t"/>
                  <a:pathLst>
                    <a:path extrusionOk="0" h="1091" w="1272">
                      <a:moveTo>
                        <a:pt x="575" y="0"/>
                      </a:moveTo>
                      <a:cubicBezTo>
                        <a:pt x="560" y="0"/>
                        <a:pt x="545" y="1"/>
                        <a:pt x="529" y="2"/>
                      </a:cubicBezTo>
                      <a:cubicBezTo>
                        <a:pt x="224" y="23"/>
                        <a:pt x="0" y="267"/>
                        <a:pt x="20" y="572"/>
                      </a:cubicBezTo>
                      <a:cubicBezTo>
                        <a:pt x="34" y="893"/>
                        <a:pt x="293" y="1091"/>
                        <a:pt x="561" y="1091"/>
                      </a:cubicBezTo>
                      <a:cubicBezTo>
                        <a:pt x="702" y="1091"/>
                        <a:pt x="845" y="1037"/>
                        <a:pt x="956" y="918"/>
                      </a:cubicBezTo>
                      <a:cubicBezTo>
                        <a:pt x="1271" y="564"/>
                        <a:pt x="1015" y="0"/>
                        <a:pt x="5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7" name="Google Shape;6147;p14"/>
                <p:cNvSpPr/>
                <p:nvPr/>
              </p:nvSpPr>
              <p:spPr>
                <a:xfrm flipH="1" rot="10800000">
                  <a:off x="8607818" y="4682787"/>
                  <a:ext cx="41620" cy="36125"/>
                </a:xfrm>
                <a:custGeom>
                  <a:rect b="b" l="l" r="r" t="t"/>
                  <a:pathLst>
                    <a:path extrusionOk="0" h="986" w="1136">
                      <a:moveTo>
                        <a:pt x="639" y="0"/>
                      </a:moveTo>
                      <a:cubicBezTo>
                        <a:pt x="513" y="0"/>
                        <a:pt x="384" y="47"/>
                        <a:pt x="280" y="151"/>
                      </a:cubicBezTo>
                      <a:cubicBezTo>
                        <a:pt x="1" y="470"/>
                        <a:pt x="211" y="986"/>
                        <a:pt x="642" y="986"/>
                      </a:cubicBezTo>
                      <a:cubicBezTo>
                        <a:pt x="650" y="986"/>
                        <a:pt x="659" y="985"/>
                        <a:pt x="667" y="985"/>
                      </a:cubicBezTo>
                      <a:cubicBezTo>
                        <a:pt x="932" y="965"/>
                        <a:pt x="1135" y="741"/>
                        <a:pt x="1135" y="476"/>
                      </a:cubicBezTo>
                      <a:cubicBezTo>
                        <a:pt x="1122" y="180"/>
                        <a:pt x="886" y="0"/>
                        <a:pt x="6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14"/>
                <p:cNvSpPr/>
                <p:nvPr/>
              </p:nvSpPr>
              <p:spPr>
                <a:xfrm flipH="1" rot="10800000">
                  <a:off x="6469471" y="4708323"/>
                  <a:ext cx="11980" cy="11028"/>
                </a:xfrm>
                <a:custGeom>
                  <a:rect b="b" l="l" r="r" t="t"/>
                  <a:pathLst>
                    <a:path extrusionOk="0" h="301" w="327">
                      <a:moveTo>
                        <a:pt x="164" y="0"/>
                      </a:moveTo>
                      <a:cubicBezTo>
                        <a:pt x="82" y="20"/>
                        <a:pt x="1" y="81"/>
                        <a:pt x="21" y="163"/>
                      </a:cubicBezTo>
                      <a:cubicBezTo>
                        <a:pt x="31" y="254"/>
                        <a:pt x="103" y="300"/>
                        <a:pt x="174" y="300"/>
                      </a:cubicBezTo>
                      <a:cubicBezTo>
                        <a:pt x="245" y="300"/>
                        <a:pt x="316" y="254"/>
                        <a:pt x="326" y="163"/>
                      </a:cubicBezTo>
                      <a:cubicBezTo>
                        <a:pt x="326" y="61"/>
                        <a:pt x="245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9" name="Google Shape;6149;p14"/>
                <p:cNvSpPr/>
                <p:nvPr/>
              </p:nvSpPr>
              <p:spPr>
                <a:xfrm flipH="1" rot="10800000">
                  <a:off x="7333529" y="4703670"/>
                  <a:ext cx="22422" cy="18612"/>
                </a:xfrm>
                <a:custGeom>
                  <a:rect b="b" l="l" r="r" t="t"/>
                  <a:pathLst>
                    <a:path extrusionOk="0" h="508" w="612">
                      <a:moveTo>
                        <a:pt x="355" y="0"/>
                      </a:moveTo>
                      <a:cubicBezTo>
                        <a:pt x="288" y="0"/>
                        <a:pt x="219" y="25"/>
                        <a:pt x="164" y="80"/>
                      </a:cubicBezTo>
                      <a:cubicBezTo>
                        <a:pt x="1" y="243"/>
                        <a:pt x="143" y="507"/>
                        <a:pt x="367" y="507"/>
                      </a:cubicBezTo>
                      <a:cubicBezTo>
                        <a:pt x="510" y="507"/>
                        <a:pt x="611" y="385"/>
                        <a:pt x="611" y="243"/>
                      </a:cubicBezTo>
                      <a:cubicBezTo>
                        <a:pt x="611" y="95"/>
                        <a:pt x="487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0" name="Google Shape;6150;p14"/>
                <p:cNvSpPr/>
                <p:nvPr/>
              </p:nvSpPr>
              <p:spPr>
                <a:xfrm flipH="1" rot="10800000">
                  <a:off x="8364325" y="4696160"/>
                  <a:ext cx="41803" cy="30666"/>
                </a:xfrm>
                <a:custGeom>
                  <a:rect b="b" l="l" r="r" t="t"/>
                  <a:pathLst>
                    <a:path extrusionOk="0" h="837" w="1141">
                      <a:moveTo>
                        <a:pt x="577" y="0"/>
                      </a:moveTo>
                      <a:cubicBezTo>
                        <a:pt x="571" y="0"/>
                        <a:pt x="564" y="0"/>
                        <a:pt x="557" y="1"/>
                      </a:cubicBezTo>
                      <a:cubicBezTo>
                        <a:pt x="1" y="20"/>
                        <a:pt x="27" y="836"/>
                        <a:pt x="559" y="836"/>
                      </a:cubicBezTo>
                      <a:cubicBezTo>
                        <a:pt x="572" y="836"/>
                        <a:pt x="585" y="836"/>
                        <a:pt x="598" y="835"/>
                      </a:cubicBezTo>
                      <a:cubicBezTo>
                        <a:pt x="1141" y="815"/>
                        <a:pt x="1108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14"/>
                <p:cNvSpPr/>
                <p:nvPr/>
              </p:nvSpPr>
              <p:spPr>
                <a:xfrm flipH="1" rot="10800000">
                  <a:off x="6082542" y="4721586"/>
                  <a:ext cx="9013" cy="8207"/>
                </a:xfrm>
                <a:custGeom>
                  <a:rect b="b" l="l" r="r" t="t"/>
                  <a:pathLst>
                    <a:path extrusionOk="0" h="224" w="246">
                      <a:moveTo>
                        <a:pt x="123" y="0"/>
                      </a:moveTo>
                      <a:cubicBezTo>
                        <a:pt x="42" y="0"/>
                        <a:pt x="1" y="41"/>
                        <a:pt x="1" y="122"/>
                      </a:cubicBezTo>
                      <a:cubicBezTo>
                        <a:pt x="1" y="183"/>
                        <a:pt x="62" y="224"/>
                        <a:pt x="123" y="224"/>
                      </a:cubicBezTo>
                      <a:cubicBezTo>
                        <a:pt x="184" y="224"/>
                        <a:pt x="245" y="163"/>
                        <a:pt x="245" y="102"/>
                      </a:cubicBezTo>
                      <a:cubicBezTo>
                        <a:pt x="225" y="41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2" name="Google Shape;6152;p14"/>
                <p:cNvSpPr/>
                <p:nvPr/>
              </p:nvSpPr>
              <p:spPr>
                <a:xfrm flipH="1" rot="10800000">
                  <a:off x="8095699" y="4704403"/>
                  <a:ext cx="36088" cy="26892"/>
                </a:xfrm>
                <a:custGeom>
                  <a:rect b="b" l="l" r="r" t="t"/>
                  <a:pathLst>
                    <a:path extrusionOk="0" h="734" w="985">
                      <a:moveTo>
                        <a:pt x="501" y="0"/>
                      </a:moveTo>
                      <a:cubicBezTo>
                        <a:pt x="495" y="0"/>
                        <a:pt x="489" y="0"/>
                        <a:pt x="482" y="0"/>
                      </a:cubicBezTo>
                      <a:cubicBezTo>
                        <a:pt x="1" y="20"/>
                        <a:pt x="14" y="733"/>
                        <a:pt x="483" y="733"/>
                      </a:cubicBezTo>
                      <a:cubicBezTo>
                        <a:pt x="490" y="733"/>
                        <a:pt x="496" y="733"/>
                        <a:pt x="503" y="733"/>
                      </a:cubicBezTo>
                      <a:cubicBezTo>
                        <a:pt x="984" y="713"/>
                        <a:pt x="952" y="0"/>
                        <a:pt x="5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3" name="Google Shape;6153;p14"/>
                <p:cNvSpPr/>
                <p:nvPr/>
              </p:nvSpPr>
              <p:spPr>
                <a:xfrm flipH="1" rot="10800000">
                  <a:off x="8836510" y="4692056"/>
                  <a:ext cx="48838" cy="41547"/>
                </a:xfrm>
                <a:custGeom>
                  <a:rect b="b" l="l" r="r" t="t"/>
                  <a:pathLst>
                    <a:path extrusionOk="0" h="1134" w="1333">
                      <a:moveTo>
                        <a:pt x="598" y="0"/>
                      </a:moveTo>
                      <a:cubicBezTo>
                        <a:pt x="582" y="0"/>
                        <a:pt x="566" y="1"/>
                        <a:pt x="550" y="2"/>
                      </a:cubicBezTo>
                      <a:cubicBezTo>
                        <a:pt x="245" y="2"/>
                        <a:pt x="1" y="267"/>
                        <a:pt x="1" y="592"/>
                      </a:cubicBezTo>
                      <a:cubicBezTo>
                        <a:pt x="14" y="924"/>
                        <a:pt x="286" y="1134"/>
                        <a:pt x="569" y="1134"/>
                      </a:cubicBezTo>
                      <a:cubicBezTo>
                        <a:pt x="721" y="1134"/>
                        <a:pt x="877" y="1073"/>
                        <a:pt x="998" y="938"/>
                      </a:cubicBezTo>
                      <a:cubicBezTo>
                        <a:pt x="1333" y="584"/>
                        <a:pt x="1076" y="0"/>
                        <a:pt x="5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14"/>
                <p:cNvSpPr/>
                <p:nvPr/>
              </p:nvSpPr>
              <p:spPr>
                <a:xfrm flipH="1" rot="10800000">
                  <a:off x="7428970" y="4714552"/>
                  <a:ext cx="23155" cy="19821"/>
                </a:xfrm>
                <a:custGeom>
                  <a:rect b="b" l="l" r="r" t="t"/>
                  <a:pathLst>
                    <a:path extrusionOk="0" h="541" w="632">
                      <a:moveTo>
                        <a:pt x="378" y="1"/>
                      </a:moveTo>
                      <a:cubicBezTo>
                        <a:pt x="367" y="1"/>
                        <a:pt x="357" y="2"/>
                        <a:pt x="346" y="3"/>
                      </a:cubicBezTo>
                      <a:cubicBezTo>
                        <a:pt x="102" y="3"/>
                        <a:pt x="0" y="308"/>
                        <a:pt x="163" y="471"/>
                      </a:cubicBezTo>
                      <a:cubicBezTo>
                        <a:pt x="217" y="519"/>
                        <a:pt x="281" y="541"/>
                        <a:pt x="342" y="541"/>
                      </a:cubicBezTo>
                      <a:cubicBezTo>
                        <a:pt x="490" y="541"/>
                        <a:pt x="631" y="419"/>
                        <a:pt x="631" y="247"/>
                      </a:cubicBezTo>
                      <a:cubicBezTo>
                        <a:pt x="612" y="115"/>
                        <a:pt x="506" y="1"/>
                        <a:pt x="3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5" name="Google Shape;6155;p14"/>
                <p:cNvSpPr/>
                <p:nvPr/>
              </p:nvSpPr>
              <p:spPr>
                <a:xfrm flipH="1" rot="10800000">
                  <a:off x="6945868" y="4721586"/>
                  <a:ext cx="18685" cy="16047"/>
                </a:xfrm>
                <a:custGeom>
                  <a:rect b="b" l="l" r="r" t="t"/>
                  <a:pathLst>
                    <a:path extrusionOk="0" h="438" w="510">
                      <a:moveTo>
                        <a:pt x="298" y="0"/>
                      </a:moveTo>
                      <a:cubicBezTo>
                        <a:pt x="242" y="0"/>
                        <a:pt x="185" y="23"/>
                        <a:pt x="143" y="72"/>
                      </a:cubicBezTo>
                      <a:cubicBezTo>
                        <a:pt x="1" y="214"/>
                        <a:pt x="123" y="438"/>
                        <a:pt x="306" y="438"/>
                      </a:cubicBezTo>
                      <a:cubicBezTo>
                        <a:pt x="428" y="418"/>
                        <a:pt x="509" y="316"/>
                        <a:pt x="509" y="214"/>
                      </a:cubicBezTo>
                      <a:cubicBezTo>
                        <a:pt x="509" y="81"/>
                        <a:pt x="405" y="0"/>
                        <a:pt x="2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6" name="Google Shape;6156;p14"/>
                <p:cNvSpPr/>
                <p:nvPr/>
              </p:nvSpPr>
              <p:spPr>
                <a:xfrm flipH="1" rot="10800000">
                  <a:off x="6563409" y="4728437"/>
                  <a:ext cx="12713" cy="12567"/>
                </a:xfrm>
                <a:custGeom>
                  <a:rect b="b" l="l" r="r" t="t"/>
                  <a:pathLst>
                    <a:path extrusionOk="0" h="343" w="347">
                      <a:moveTo>
                        <a:pt x="164" y="1"/>
                      </a:moveTo>
                      <a:cubicBezTo>
                        <a:pt x="62" y="1"/>
                        <a:pt x="1" y="82"/>
                        <a:pt x="1" y="184"/>
                      </a:cubicBezTo>
                      <a:cubicBezTo>
                        <a:pt x="1" y="291"/>
                        <a:pt x="80" y="342"/>
                        <a:pt x="162" y="342"/>
                      </a:cubicBezTo>
                      <a:cubicBezTo>
                        <a:pt x="252" y="342"/>
                        <a:pt x="347" y="281"/>
                        <a:pt x="347" y="164"/>
                      </a:cubicBezTo>
                      <a:cubicBezTo>
                        <a:pt x="326" y="62"/>
                        <a:pt x="245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14"/>
                <p:cNvSpPr/>
                <p:nvPr/>
              </p:nvSpPr>
              <p:spPr>
                <a:xfrm flipH="1" rot="10800000">
                  <a:off x="8004728" y="4716347"/>
                  <a:ext cx="30372" cy="25683"/>
                </a:xfrm>
                <a:custGeom>
                  <a:rect b="b" l="l" r="r" t="t"/>
                  <a:pathLst>
                    <a:path extrusionOk="0" h="701" w="829">
                      <a:moveTo>
                        <a:pt x="363" y="0"/>
                      </a:moveTo>
                      <a:cubicBezTo>
                        <a:pt x="174" y="0"/>
                        <a:pt x="1" y="148"/>
                        <a:pt x="15" y="375"/>
                      </a:cubicBezTo>
                      <a:cubicBezTo>
                        <a:pt x="15" y="558"/>
                        <a:pt x="178" y="700"/>
                        <a:pt x="381" y="700"/>
                      </a:cubicBezTo>
                      <a:cubicBezTo>
                        <a:pt x="686" y="680"/>
                        <a:pt x="829" y="314"/>
                        <a:pt x="605" y="90"/>
                      </a:cubicBezTo>
                      <a:cubicBezTo>
                        <a:pt x="531" y="28"/>
                        <a:pt x="446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8" name="Google Shape;6158;p14"/>
                <p:cNvSpPr/>
                <p:nvPr/>
              </p:nvSpPr>
              <p:spPr>
                <a:xfrm flipH="1" rot="10800000">
                  <a:off x="8448079" y="4711071"/>
                  <a:ext cx="38066" cy="32168"/>
                </a:xfrm>
                <a:custGeom>
                  <a:rect b="b" l="l" r="r" t="t"/>
                  <a:pathLst>
                    <a:path extrusionOk="0" h="878" w="1039">
                      <a:moveTo>
                        <a:pt x="428" y="1"/>
                      </a:moveTo>
                      <a:cubicBezTo>
                        <a:pt x="184" y="1"/>
                        <a:pt x="1" y="204"/>
                        <a:pt x="1" y="469"/>
                      </a:cubicBezTo>
                      <a:cubicBezTo>
                        <a:pt x="20" y="701"/>
                        <a:pt x="205" y="877"/>
                        <a:pt x="432" y="877"/>
                      </a:cubicBezTo>
                      <a:cubicBezTo>
                        <a:pt x="444" y="877"/>
                        <a:pt x="457" y="877"/>
                        <a:pt x="469" y="876"/>
                      </a:cubicBezTo>
                      <a:cubicBezTo>
                        <a:pt x="1039" y="815"/>
                        <a:pt x="998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9" name="Google Shape;6159;p14"/>
                <p:cNvSpPr/>
                <p:nvPr/>
              </p:nvSpPr>
              <p:spPr>
                <a:xfrm flipH="1" rot="10800000">
                  <a:off x="7527378" y="4723565"/>
                  <a:ext cx="23704" cy="20444"/>
                </a:xfrm>
                <a:custGeom>
                  <a:rect b="b" l="l" r="r" t="t"/>
                  <a:pathLst>
                    <a:path extrusionOk="0" h="558" w="647">
                      <a:moveTo>
                        <a:pt x="288" y="1"/>
                      </a:moveTo>
                      <a:cubicBezTo>
                        <a:pt x="280" y="1"/>
                        <a:pt x="273" y="1"/>
                        <a:pt x="265" y="1"/>
                      </a:cubicBezTo>
                      <a:cubicBezTo>
                        <a:pt x="102" y="1"/>
                        <a:pt x="0" y="124"/>
                        <a:pt x="0" y="286"/>
                      </a:cubicBezTo>
                      <a:cubicBezTo>
                        <a:pt x="0" y="449"/>
                        <a:pt x="145" y="558"/>
                        <a:pt x="290" y="558"/>
                      </a:cubicBezTo>
                      <a:cubicBezTo>
                        <a:pt x="362" y="558"/>
                        <a:pt x="435" y="531"/>
                        <a:pt x="489" y="470"/>
                      </a:cubicBezTo>
                      <a:cubicBezTo>
                        <a:pt x="646" y="292"/>
                        <a:pt x="518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14"/>
                <p:cNvSpPr/>
                <p:nvPr/>
              </p:nvSpPr>
              <p:spPr>
                <a:xfrm flipH="1" rot="10800000">
                  <a:off x="6175931" y="4737926"/>
                  <a:ext cx="10295" cy="9819"/>
                </a:xfrm>
                <a:custGeom>
                  <a:rect b="b" l="l" r="r" t="t"/>
                  <a:pathLst>
                    <a:path extrusionOk="0" h="268" w="281">
                      <a:moveTo>
                        <a:pt x="143" y="1"/>
                      </a:moveTo>
                      <a:cubicBezTo>
                        <a:pt x="1" y="1"/>
                        <a:pt x="1" y="267"/>
                        <a:pt x="143" y="267"/>
                      </a:cubicBezTo>
                      <a:cubicBezTo>
                        <a:pt x="148" y="267"/>
                        <a:pt x="153" y="267"/>
                        <a:pt x="158" y="266"/>
                      </a:cubicBezTo>
                      <a:cubicBezTo>
                        <a:pt x="280" y="246"/>
                        <a:pt x="280" y="42"/>
                        <a:pt x="158" y="2"/>
                      </a:cubicBezTo>
                      <a:cubicBezTo>
                        <a:pt x="153" y="1"/>
                        <a:pt x="148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1" name="Google Shape;6161;p14"/>
                <p:cNvSpPr/>
                <p:nvPr/>
              </p:nvSpPr>
              <p:spPr>
                <a:xfrm flipH="1" rot="10800000">
                  <a:off x="8276615" y="4719351"/>
                  <a:ext cx="35099" cy="30006"/>
                </a:xfrm>
                <a:custGeom>
                  <a:rect b="b" l="l" r="r" t="t"/>
                  <a:pathLst>
                    <a:path extrusionOk="0" h="819" w="958">
                      <a:moveTo>
                        <a:pt x="425" y="0"/>
                      </a:moveTo>
                      <a:cubicBezTo>
                        <a:pt x="209" y="0"/>
                        <a:pt x="1" y="177"/>
                        <a:pt x="1" y="432"/>
                      </a:cubicBezTo>
                      <a:cubicBezTo>
                        <a:pt x="21" y="656"/>
                        <a:pt x="204" y="819"/>
                        <a:pt x="428" y="819"/>
                      </a:cubicBezTo>
                      <a:cubicBezTo>
                        <a:pt x="794" y="799"/>
                        <a:pt x="957" y="351"/>
                        <a:pt x="693" y="107"/>
                      </a:cubicBezTo>
                      <a:cubicBezTo>
                        <a:pt x="613" y="33"/>
                        <a:pt x="518" y="0"/>
                        <a:pt x="4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2" name="Google Shape;6162;p14"/>
                <p:cNvSpPr/>
                <p:nvPr/>
              </p:nvSpPr>
              <p:spPr>
                <a:xfrm flipH="1" rot="10800000">
                  <a:off x="7905551" y="472451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441" y="1"/>
                      </a:moveTo>
                      <a:cubicBezTo>
                        <a:pt x="354" y="1"/>
                        <a:pt x="267" y="34"/>
                        <a:pt x="199" y="110"/>
                      </a:cubicBezTo>
                      <a:cubicBezTo>
                        <a:pt x="1" y="328"/>
                        <a:pt x="169" y="680"/>
                        <a:pt x="441" y="680"/>
                      </a:cubicBezTo>
                      <a:cubicBezTo>
                        <a:pt x="448" y="680"/>
                        <a:pt x="456" y="680"/>
                        <a:pt x="463" y="680"/>
                      </a:cubicBezTo>
                      <a:cubicBezTo>
                        <a:pt x="646" y="680"/>
                        <a:pt x="789" y="517"/>
                        <a:pt x="789" y="334"/>
                      </a:cubicBezTo>
                      <a:cubicBezTo>
                        <a:pt x="775" y="131"/>
                        <a:pt x="610" y="1"/>
                        <a:pt x="4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14"/>
                <p:cNvSpPr/>
                <p:nvPr/>
              </p:nvSpPr>
              <p:spPr>
                <a:xfrm flipH="1" rot="10800000">
                  <a:off x="7622306" y="4729024"/>
                  <a:ext cx="25866" cy="21689"/>
                </a:xfrm>
                <a:custGeom>
                  <a:rect b="b" l="l" r="r" t="t"/>
                  <a:pathLst>
                    <a:path extrusionOk="0" h="592" w="706">
                      <a:moveTo>
                        <a:pt x="305" y="0"/>
                      </a:moveTo>
                      <a:cubicBezTo>
                        <a:pt x="150" y="0"/>
                        <a:pt x="0" y="124"/>
                        <a:pt x="14" y="307"/>
                      </a:cubicBezTo>
                      <a:cubicBezTo>
                        <a:pt x="14" y="469"/>
                        <a:pt x="157" y="591"/>
                        <a:pt x="319" y="591"/>
                      </a:cubicBezTo>
                      <a:cubicBezTo>
                        <a:pt x="584" y="591"/>
                        <a:pt x="706" y="246"/>
                        <a:pt x="502" y="83"/>
                      </a:cubicBezTo>
                      <a:cubicBezTo>
                        <a:pt x="445" y="26"/>
                        <a:pt x="374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4" name="Google Shape;6164;p14"/>
                <p:cNvSpPr/>
                <p:nvPr/>
              </p:nvSpPr>
              <p:spPr>
                <a:xfrm flipH="1" rot="10800000">
                  <a:off x="9109386" y="4704843"/>
                  <a:ext cx="54224" cy="45870"/>
                </a:xfrm>
                <a:custGeom>
                  <a:rect b="b" l="l" r="r" t="t"/>
                  <a:pathLst>
                    <a:path extrusionOk="0" h="1252" w="1480">
                      <a:moveTo>
                        <a:pt x="636" y="1"/>
                      </a:moveTo>
                      <a:cubicBezTo>
                        <a:pt x="627" y="1"/>
                        <a:pt x="619" y="1"/>
                        <a:pt x="611" y="1"/>
                      </a:cubicBezTo>
                      <a:cubicBezTo>
                        <a:pt x="265" y="22"/>
                        <a:pt x="0" y="307"/>
                        <a:pt x="21" y="653"/>
                      </a:cubicBezTo>
                      <a:cubicBezTo>
                        <a:pt x="34" y="1013"/>
                        <a:pt x="337" y="1251"/>
                        <a:pt x="647" y="1251"/>
                      </a:cubicBezTo>
                      <a:cubicBezTo>
                        <a:pt x="809" y="1251"/>
                        <a:pt x="973" y="1186"/>
                        <a:pt x="1099" y="1039"/>
                      </a:cubicBezTo>
                      <a:cubicBezTo>
                        <a:pt x="1480" y="638"/>
                        <a:pt x="1170" y="1"/>
                        <a:pt x="6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5" name="Google Shape;6165;p14"/>
                <p:cNvSpPr/>
                <p:nvPr/>
              </p:nvSpPr>
              <p:spPr>
                <a:xfrm flipH="1" rot="10800000">
                  <a:off x="8668783" y="4646076"/>
                  <a:ext cx="76169" cy="105626"/>
                </a:xfrm>
                <a:custGeom>
                  <a:rect b="b" l="l" r="r" t="t"/>
                  <a:pathLst>
                    <a:path extrusionOk="0" h="2883" w="2079">
                      <a:moveTo>
                        <a:pt x="548" y="0"/>
                      </a:moveTo>
                      <a:cubicBezTo>
                        <a:pt x="258" y="0"/>
                        <a:pt x="0" y="234"/>
                        <a:pt x="0" y="557"/>
                      </a:cubicBezTo>
                      <a:lnTo>
                        <a:pt x="21" y="557"/>
                      </a:lnTo>
                      <a:cubicBezTo>
                        <a:pt x="21" y="842"/>
                        <a:pt x="265" y="1066"/>
                        <a:pt x="570" y="1066"/>
                      </a:cubicBezTo>
                      <a:cubicBezTo>
                        <a:pt x="611" y="1046"/>
                        <a:pt x="631" y="1046"/>
                        <a:pt x="672" y="1046"/>
                      </a:cubicBezTo>
                      <a:cubicBezTo>
                        <a:pt x="529" y="1148"/>
                        <a:pt x="448" y="1310"/>
                        <a:pt x="468" y="1493"/>
                      </a:cubicBezTo>
                      <a:cubicBezTo>
                        <a:pt x="468" y="1778"/>
                        <a:pt x="712" y="1982"/>
                        <a:pt x="997" y="1982"/>
                      </a:cubicBezTo>
                      <a:cubicBezTo>
                        <a:pt x="1047" y="1947"/>
                        <a:pt x="1100" y="1932"/>
                        <a:pt x="1151" y="1932"/>
                      </a:cubicBezTo>
                      <a:cubicBezTo>
                        <a:pt x="1311" y="1932"/>
                        <a:pt x="1455" y="2082"/>
                        <a:pt x="1425" y="2267"/>
                      </a:cubicBezTo>
                      <a:cubicBezTo>
                        <a:pt x="1400" y="2416"/>
                        <a:pt x="1269" y="2504"/>
                        <a:pt x="1138" y="2504"/>
                      </a:cubicBezTo>
                      <a:cubicBezTo>
                        <a:pt x="1055" y="2504"/>
                        <a:pt x="971" y="2468"/>
                        <a:pt x="916" y="2389"/>
                      </a:cubicBezTo>
                      <a:lnTo>
                        <a:pt x="916" y="2389"/>
                      </a:lnTo>
                      <a:cubicBezTo>
                        <a:pt x="928" y="2701"/>
                        <a:pt x="1178" y="2883"/>
                        <a:pt x="1431" y="2883"/>
                      </a:cubicBezTo>
                      <a:cubicBezTo>
                        <a:pt x="1590" y="2883"/>
                        <a:pt x="1750" y="2811"/>
                        <a:pt x="1852" y="2653"/>
                      </a:cubicBezTo>
                      <a:cubicBezTo>
                        <a:pt x="2078" y="2288"/>
                        <a:pt x="1798" y="1862"/>
                        <a:pt x="1419" y="1862"/>
                      </a:cubicBezTo>
                      <a:cubicBezTo>
                        <a:pt x="1355" y="1862"/>
                        <a:pt x="1288" y="1874"/>
                        <a:pt x="1221" y="1900"/>
                      </a:cubicBezTo>
                      <a:cubicBezTo>
                        <a:pt x="1711" y="1665"/>
                        <a:pt x="1522" y="941"/>
                        <a:pt x="1017" y="941"/>
                      </a:cubicBezTo>
                      <a:cubicBezTo>
                        <a:pt x="998" y="941"/>
                        <a:pt x="977" y="942"/>
                        <a:pt x="957" y="944"/>
                      </a:cubicBezTo>
                      <a:cubicBezTo>
                        <a:pt x="916" y="944"/>
                        <a:pt x="875" y="944"/>
                        <a:pt x="834" y="964"/>
                      </a:cubicBezTo>
                      <a:cubicBezTo>
                        <a:pt x="1160" y="741"/>
                        <a:pt x="1119" y="232"/>
                        <a:pt x="773" y="49"/>
                      </a:cubicBezTo>
                      <a:cubicBezTo>
                        <a:pt x="699" y="15"/>
                        <a:pt x="62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14"/>
                <p:cNvSpPr/>
                <p:nvPr/>
              </p:nvSpPr>
              <p:spPr>
                <a:xfrm flipH="1" rot="10800000">
                  <a:off x="9204790" y="4704879"/>
                  <a:ext cx="55762" cy="47299"/>
                </a:xfrm>
                <a:custGeom>
                  <a:rect b="b" l="l" r="r" t="t"/>
                  <a:pathLst>
                    <a:path extrusionOk="0" h="1291" w="1522">
                      <a:moveTo>
                        <a:pt x="657" y="0"/>
                      </a:moveTo>
                      <a:cubicBezTo>
                        <a:pt x="649" y="0"/>
                        <a:pt x="640" y="0"/>
                        <a:pt x="632" y="1"/>
                      </a:cubicBezTo>
                      <a:cubicBezTo>
                        <a:pt x="286" y="21"/>
                        <a:pt x="1" y="326"/>
                        <a:pt x="21" y="672"/>
                      </a:cubicBezTo>
                      <a:cubicBezTo>
                        <a:pt x="35" y="1047"/>
                        <a:pt x="348" y="1290"/>
                        <a:pt x="671" y="1290"/>
                      </a:cubicBezTo>
                      <a:cubicBezTo>
                        <a:pt x="838" y="1290"/>
                        <a:pt x="1008" y="1225"/>
                        <a:pt x="1140" y="1079"/>
                      </a:cubicBezTo>
                      <a:cubicBezTo>
                        <a:pt x="1521" y="658"/>
                        <a:pt x="1211" y="0"/>
                        <a:pt x="6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7" name="Google Shape;6167;p14"/>
                <p:cNvSpPr/>
                <p:nvPr/>
              </p:nvSpPr>
              <p:spPr>
                <a:xfrm flipH="1" rot="10800000">
                  <a:off x="8523625" y="4717080"/>
                  <a:ext cx="41547" cy="35282"/>
                </a:xfrm>
                <a:custGeom>
                  <a:rect b="b" l="l" r="r" t="t"/>
                  <a:pathLst>
                    <a:path extrusionOk="0" h="963" w="1134">
                      <a:moveTo>
                        <a:pt x="489" y="0"/>
                      </a:moveTo>
                      <a:cubicBezTo>
                        <a:pt x="239" y="0"/>
                        <a:pt x="0" y="199"/>
                        <a:pt x="15" y="494"/>
                      </a:cubicBezTo>
                      <a:cubicBezTo>
                        <a:pt x="35" y="759"/>
                        <a:pt x="259" y="962"/>
                        <a:pt x="523" y="962"/>
                      </a:cubicBezTo>
                      <a:cubicBezTo>
                        <a:pt x="930" y="942"/>
                        <a:pt x="1134" y="413"/>
                        <a:pt x="808" y="128"/>
                      </a:cubicBezTo>
                      <a:cubicBezTo>
                        <a:pt x="714" y="40"/>
                        <a:pt x="60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8" name="Google Shape;6168;p14"/>
                <p:cNvSpPr/>
                <p:nvPr/>
              </p:nvSpPr>
              <p:spPr>
                <a:xfrm flipH="1" rot="10800000">
                  <a:off x="7813884" y="4729683"/>
                  <a:ext cx="28138" cy="23595"/>
                </a:xfrm>
                <a:custGeom>
                  <a:rect b="b" l="l" r="r" t="t"/>
                  <a:pathLst>
                    <a:path extrusionOk="0" h="644" w="768">
                      <a:moveTo>
                        <a:pt x="329" y="1"/>
                      </a:moveTo>
                      <a:cubicBezTo>
                        <a:pt x="161" y="1"/>
                        <a:pt x="1" y="139"/>
                        <a:pt x="15" y="336"/>
                      </a:cubicBezTo>
                      <a:cubicBezTo>
                        <a:pt x="15" y="507"/>
                        <a:pt x="157" y="643"/>
                        <a:pt x="309" y="643"/>
                      </a:cubicBezTo>
                      <a:cubicBezTo>
                        <a:pt x="319" y="643"/>
                        <a:pt x="330" y="642"/>
                        <a:pt x="340" y="641"/>
                      </a:cubicBezTo>
                      <a:cubicBezTo>
                        <a:pt x="625" y="641"/>
                        <a:pt x="768" y="275"/>
                        <a:pt x="544" y="92"/>
                      </a:cubicBezTo>
                      <a:cubicBezTo>
                        <a:pt x="481" y="29"/>
                        <a:pt x="404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9" name="Google Shape;6169;p14"/>
                <p:cNvSpPr/>
                <p:nvPr/>
              </p:nvSpPr>
              <p:spPr>
                <a:xfrm flipH="1" rot="10800000">
                  <a:off x="7718223" y="4731185"/>
                  <a:ext cx="26892" cy="22495"/>
                </a:xfrm>
                <a:custGeom>
                  <a:rect b="b" l="l" r="r" t="t"/>
                  <a:pathLst>
                    <a:path extrusionOk="0" h="614" w="734">
                      <a:moveTo>
                        <a:pt x="320" y="0"/>
                      </a:moveTo>
                      <a:cubicBezTo>
                        <a:pt x="157" y="0"/>
                        <a:pt x="1" y="129"/>
                        <a:pt x="1" y="327"/>
                      </a:cubicBezTo>
                      <a:cubicBezTo>
                        <a:pt x="20" y="479"/>
                        <a:pt x="146" y="613"/>
                        <a:pt x="295" y="613"/>
                      </a:cubicBezTo>
                      <a:cubicBezTo>
                        <a:pt x="305" y="613"/>
                        <a:pt x="316" y="613"/>
                        <a:pt x="326" y="611"/>
                      </a:cubicBezTo>
                      <a:cubicBezTo>
                        <a:pt x="611" y="611"/>
                        <a:pt x="733" y="265"/>
                        <a:pt x="530" y="82"/>
                      </a:cubicBezTo>
                      <a:cubicBezTo>
                        <a:pt x="467" y="26"/>
                        <a:pt x="393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0" name="Google Shape;6170;p14"/>
                <p:cNvSpPr/>
                <p:nvPr/>
              </p:nvSpPr>
              <p:spPr>
                <a:xfrm flipH="1" rot="10800000">
                  <a:off x="9013945" y="4711144"/>
                  <a:ext cx="52758" cy="44771"/>
                </a:xfrm>
                <a:custGeom>
                  <a:rect b="b" l="l" r="r" t="t"/>
                  <a:pathLst>
                    <a:path extrusionOk="0" h="1222" w="1440">
                      <a:moveTo>
                        <a:pt x="617" y="0"/>
                      </a:moveTo>
                      <a:cubicBezTo>
                        <a:pt x="608" y="0"/>
                        <a:pt x="599" y="1"/>
                        <a:pt x="591" y="1"/>
                      </a:cubicBezTo>
                      <a:cubicBezTo>
                        <a:pt x="265" y="21"/>
                        <a:pt x="1" y="306"/>
                        <a:pt x="21" y="632"/>
                      </a:cubicBezTo>
                      <a:cubicBezTo>
                        <a:pt x="34" y="992"/>
                        <a:pt x="328" y="1221"/>
                        <a:pt x="632" y="1221"/>
                      </a:cubicBezTo>
                      <a:cubicBezTo>
                        <a:pt x="791" y="1221"/>
                        <a:pt x="953" y="1158"/>
                        <a:pt x="1079" y="1018"/>
                      </a:cubicBezTo>
                      <a:cubicBezTo>
                        <a:pt x="1440" y="618"/>
                        <a:pt x="1150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1" name="Google Shape;6171;p14"/>
                <p:cNvSpPr/>
                <p:nvPr/>
              </p:nvSpPr>
              <p:spPr>
                <a:xfrm flipH="1" rot="10800000">
                  <a:off x="7042774" y="4740198"/>
                  <a:ext cx="16450" cy="16560"/>
                </a:xfrm>
                <a:custGeom>
                  <a:rect b="b" l="l" r="r" t="t"/>
                  <a:pathLst>
                    <a:path extrusionOk="0" h="452" w="449">
                      <a:moveTo>
                        <a:pt x="256" y="1"/>
                      </a:moveTo>
                      <a:cubicBezTo>
                        <a:pt x="246" y="1"/>
                        <a:pt x="235" y="2"/>
                        <a:pt x="225" y="4"/>
                      </a:cubicBezTo>
                      <a:cubicBezTo>
                        <a:pt x="82" y="4"/>
                        <a:pt x="1" y="105"/>
                        <a:pt x="1" y="227"/>
                      </a:cubicBezTo>
                      <a:cubicBezTo>
                        <a:pt x="1" y="349"/>
                        <a:pt x="103" y="451"/>
                        <a:pt x="245" y="451"/>
                      </a:cubicBezTo>
                      <a:cubicBezTo>
                        <a:pt x="367" y="431"/>
                        <a:pt x="449" y="329"/>
                        <a:pt x="449" y="207"/>
                      </a:cubicBezTo>
                      <a:cubicBezTo>
                        <a:pt x="449" y="96"/>
                        <a:pt x="364" y="1"/>
                        <a:pt x="2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2" name="Google Shape;6172;p14"/>
                <p:cNvSpPr/>
                <p:nvPr/>
              </p:nvSpPr>
              <p:spPr>
                <a:xfrm flipH="1" rot="10800000">
                  <a:off x="8744073" y="4719388"/>
                  <a:ext cx="48068" cy="40301"/>
                </a:xfrm>
                <a:custGeom>
                  <a:rect b="b" l="l" r="r" t="t"/>
                  <a:pathLst>
                    <a:path extrusionOk="0" h="1100" w="1312">
                      <a:moveTo>
                        <a:pt x="597" y="0"/>
                      </a:moveTo>
                      <a:cubicBezTo>
                        <a:pt x="582" y="0"/>
                        <a:pt x="566" y="1"/>
                        <a:pt x="550" y="2"/>
                      </a:cubicBezTo>
                      <a:cubicBezTo>
                        <a:pt x="245" y="2"/>
                        <a:pt x="0" y="267"/>
                        <a:pt x="21" y="572"/>
                      </a:cubicBezTo>
                      <a:cubicBezTo>
                        <a:pt x="34" y="893"/>
                        <a:pt x="302" y="1100"/>
                        <a:pt x="577" y="1100"/>
                      </a:cubicBezTo>
                      <a:cubicBezTo>
                        <a:pt x="720" y="1100"/>
                        <a:pt x="866" y="1043"/>
                        <a:pt x="977" y="918"/>
                      </a:cubicBezTo>
                      <a:cubicBezTo>
                        <a:pt x="1312" y="564"/>
                        <a:pt x="1056" y="0"/>
                        <a:pt x="5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3" name="Google Shape;6173;p14"/>
                <p:cNvSpPr/>
                <p:nvPr/>
              </p:nvSpPr>
              <p:spPr>
                <a:xfrm flipH="1" rot="10800000">
                  <a:off x="9300230" y="4712170"/>
                  <a:ext cx="56275" cy="47519"/>
                </a:xfrm>
                <a:custGeom>
                  <a:rect b="b" l="l" r="r" t="t"/>
                  <a:pathLst>
                    <a:path extrusionOk="0" h="1297" w="1536">
                      <a:moveTo>
                        <a:pt x="699" y="0"/>
                      </a:moveTo>
                      <a:cubicBezTo>
                        <a:pt x="684" y="0"/>
                        <a:pt x="668" y="1"/>
                        <a:pt x="652" y="2"/>
                      </a:cubicBezTo>
                      <a:cubicBezTo>
                        <a:pt x="285" y="2"/>
                        <a:pt x="0" y="307"/>
                        <a:pt x="21" y="674"/>
                      </a:cubicBezTo>
                      <a:cubicBezTo>
                        <a:pt x="34" y="1059"/>
                        <a:pt x="342" y="1297"/>
                        <a:pt x="667" y="1297"/>
                      </a:cubicBezTo>
                      <a:cubicBezTo>
                        <a:pt x="841" y="1297"/>
                        <a:pt x="1019" y="1229"/>
                        <a:pt x="1160" y="1081"/>
                      </a:cubicBezTo>
                      <a:cubicBezTo>
                        <a:pt x="1536" y="665"/>
                        <a:pt x="1239" y="0"/>
                        <a:pt x="6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4" name="Google Shape;6174;p14"/>
                <p:cNvSpPr/>
                <p:nvPr/>
              </p:nvSpPr>
              <p:spPr>
                <a:xfrm flipH="1" rot="10800000">
                  <a:off x="5596472" y="4758004"/>
                  <a:ext cx="4103" cy="3187"/>
                </a:xfrm>
                <a:custGeom>
                  <a:rect b="b" l="l" r="r" t="t"/>
                  <a:pathLst>
                    <a:path extrusionOk="0" h="87" w="112">
                      <a:moveTo>
                        <a:pt x="57" y="1"/>
                      </a:moveTo>
                      <a:cubicBezTo>
                        <a:pt x="53" y="1"/>
                        <a:pt x="47" y="1"/>
                        <a:pt x="41" y="2"/>
                      </a:cubicBezTo>
                      <a:cubicBezTo>
                        <a:pt x="21" y="2"/>
                        <a:pt x="1" y="23"/>
                        <a:pt x="1" y="64"/>
                      </a:cubicBezTo>
                      <a:cubicBezTo>
                        <a:pt x="1" y="80"/>
                        <a:pt x="6" y="86"/>
                        <a:pt x="15" y="86"/>
                      </a:cubicBezTo>
                      <a:cubicBezTo>
                        <a:pt x="46" y="86"/>
                        <a:pt x="112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14"/>
                <p:cNvSpPr/>
                <p:nvPr/>
              </p:nvSpPr>
              <p:spPr>
                <a:xfrm flipH="1" rot="10800000">
                  <a:off x="5500299" y="4758114"/>
                  <a:ext cx="3774" cy="3737"/>
                </a:xfrm>
                <a:custGeom>
                  <a:rect b="b" l="l" r="r" t="t"/>
                  <a:pathLst>
                    <a:path extrusionOk="0" h="102" w="103">
                      <a:moveTo>
                        <a:pt x="41" y="0"/>
                      </a:moveTo>
                      <a:cubicBezTo>
                        <a:pt x="21" y="0"/>
                        <a:pt x="1" y="20"/>
                        <a:pt x="1" y="61"/>
                      </a:cubicBezTo>
                      <a:cubicBezTo>
                        <a:pt x="1" y="82"/>
                        <a:pt x="21" y="102"/>
                        <a:pt x="62" y="102"/>
                      </a:cubicBezTo>
                      <a:cubicBezTo>
                        <a:pt x="82" y="102"/>
                        <a:pt x="102" y="61"/>
                        <a:pt x="102" y="41"/>
                      </a:cubicBezTo>
                      <a:cubicBezTo>
                        <a:pt x="102" y="20"/>
                        <a:pt x="8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6" name="Google Shape;6176;p14"/>
                <p:cNvSpPr/>
                <p:nvPr/>
              </p:nvSpPr>
              <p:spPr>
                <a:xfrm flipH="1" rot="10800000">
                  <a:off x="6654380" y="4749138"/>
                  <a:ext cx="15681" cy="14142"/>
                </a:xfrm>
                <a:custGeom>
                  <a:rect b="b" l="l" r="r" t="t"/>
                  <a:pathLst>
                    <a:path extrusionOk="0" h="386" w="428">
                      <a:moveTo>
                        <a:pt x="241" y="1"/>
                      </a:moveTo>
                      <a:cubicBezTo>
                        <a:pt x="192" y="1"/>
                        <a:pt x="143" y="19"/>
                        <a:pt x="102" y="59"/>
                      </a:cubicBezTo>
                      <a:cubicBezTo>
                        <a:pt x="0" y="182"/>
                        <a:pt x="82" y="385"/>
                        <a:pt x="244" y="385"/>
                      </a:cubicBezTo>
                      <a:cubicBezTo>
                        <a:pt x="346" y="365"/>
                        <a:pt x="428" y="283"/>
                        <a:pt x="428" y="182"/>
                      </a:cubicBezTo>
                      <a:cubicBezTo>
                        <a:pt x="428" y="73"/>
                        <a:pt x="337" y="1"/>
                        <a:pt x="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7" name="Google Shape;6177;p14"/>
                <p:cNvSpPr/>
                <p:nvPr/>
              </p:nvSpPr>
              <p:spPr>
                <a:xfrm flipH="1" rot="10800000">
                  <a:off x="5691913" y="4759579"/>
                  <a:ext cx="5239" cy="6009"/>
                </a:xfrm>
                <a:custGeom>
                  <a:rect b="b" l="l" r="r" t="t"/>
                  <a:pathLst>
                    <a:path extrusionOk="0" h="164" w="143">
                      <a:moveTo>
                        <a:pt x="61" y="0"/>
                      </a:moveTo>
                      <a:cubicBezTo>
                        <a:pt x="21" y="0"/>
                        <a:pt x="0" y="41"/>
                        <a:pt x="0" y="82"/>
                      </a:cubicBezTo>
                      <a:cubicBezTo>
                        <a:pt x="0" y="122"/>
                        <a:pt x="41" y="163"/>
                        <a:pt x="82" y="163"/>
                      </a:cubicBezTo>
                      <a:cubicBezTo>
                        <a:pt x="102" y="143"/>
                        <a:pt x="143" y="122"/>
                        <a:pt x="143" y="82"/>
                      </a:cubicBezTo>
                      <a:cubicBezTo>
                        <a:pt x="143" y="41"/>
                        <a:pt x="102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14"/>
                <p:cNvSpPr/>
                <p:nvPr/>
              </p:nvSpPr>
              <p:spPr>
                <a:xfrm flipH="1" rot="10800000">
                  <a:off x="5404858" y="4764049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42" y="0"/>
                      </a:moveTo>
                      <a:cubicBezTo>
                        <a:pt x="21" y="0"/>
                        <a:pt x="1" y="20"/>
                        <a:pt x="1" y="41"/>
                      </a:cubicBezTo>
                      <a:cubicBezTo>
                        <a:pt x="1" y="41"/>
                        <a:pt x="21" y="61"/>
                        <a:pt x="42" y="61"/>
                      </a:cubicBezTo>
                      <a:cubicBezTo>
                        <a:pt x="42" y="61"/>
                        <a:pt x="62" y="41"/>
                        <a:pt x="62" y="41"/>
                      </a:cubicBezTo>
                      <a:cubicBezTo>
                        <a:pt x="62" y="20"/>
                        <a:pt x="42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9" name="Google Shape;6179;p14"/>
                <p:cNvSpPr/>
                <p:nvPr/>
              </p:nvSpPr>
              <p:spPr>
                <a:xfrm flipH="1" rot="10800000">
                  <a:off x="6269467" y="4759066"/>
                  <a:ext cx="11614" cy="7401"/>
                </a:xfrm>
                <a:custGeom>
                  <a:rect b="b" l="l" r="r" t="t"/>
                  <a:pathLst>
                    <a:path extrusionOk="0" h="202" w="317">
                      <a:moveTo>
                        <a:pt x="200" y="0"/>
                      </a:moveTo>
                      <a:cubicBezTo>
                        <a:pt x="190" y="0"/>
                        <a:pt x="180" y="1"/>
                        <a:pt x="169" y="4"/>
                      </a:cubicBezTo>
                      <a:cubicBezTo>
                        <a:pt x="0" y="4"/>
                        <a:pt x="179" y="202"/>
                        <a:pt x="268" y="202"/>
                      </a:cubicBezTo>
                      <a:cubicBezTo>
                        <a:pt x="297" y="202"/>
                        <a:pt x="317" y="181"/>
                        <a:pt x="312" y="126"/>
                      </a:cubicBezTo>
                      <a:cubicBezTo>
                        <a:pt x="312" y="55"/>
                        <a:pt x="266" y="0"/>
                        <a:pt x="2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0" name="Google Shape;6180;p14"/>
                <p:cNvSpPr/>
                <p:nvPr/>
              </p:nvSpPr>
              <p:spPr>
                <a:xfrm flipH="1" rot="10800000">
                  <a:off x="8918504" y="4723418"/>
                  <a:ext cx="52025" cy="43672"/>
                </a:xfrm>
                <a:custGeom>
                  <a:rect b="b" l="l" r="r" t="t"/>
                  <a:pathLst>
                    <a:path extrusionOk="0" h="1192" w="1420">
                      <a:moveTo>
                        <a:pt x="616" y="0"/>
                      </a:moveTo>
                      <a:cubicBezTo>
                        <a:pt x="608" y="0"/>
                        <a:pt x="599" y="0"/>
                        <a:pt x="591" y="1"/>
                      </a:cubicBezTo>
                      <a:cubicBezTo>
                        <a:pt x="265" y="1"/>
                        <a:pt x="1" y="286"/>
                        <a:pt x="21" y="611"/>
                      </a:cubicBezTo>
                      <a:cubicBezTo>
                        <a:pt x="35" y="971"/>
                        <a:pt x="319" y="1192"/>
                        <a:pt x="617" y="1192"/>
                      </a:cubicBezTo>
                      <a:cubicBezTo>
                        <a:pt x="773" y="1192"/>
                        <a:pt x="933" y="1131"/>
                        <a:pt x="1059" y="998"/>
                      </a:cubicBezTo>
                      <a:cubicBezTo>
                        <a:pt x="1420" y="617"/>
                        <a:pt x="1130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1" name="Google Shape;6181;p14"/>
                <p:cNvSpPr/>
                <p:nvPr/>
              </p:nvSpPr>
              <p:spPr>
                <a:xfrm flipH="1" rot="10800000">
                  <a:off x="8182933" y="4740198"/>
                  <a:ext cx="34073" cy="28980"/>
                </a:xfrm>
                <a:custGeom>
                  <a:rect b="b" l="l" r="r" t="t"/>
                  <a:pathLst>
                    <a:path extrusionOk="0" h="791" w="930">
                      <a:moveTo>
                        <a:pt x="402" y="0"/>
                      </a:moveTo>
                      <a:cubicBezTo>
                        <a:pt x="194" y="0"/>
                        <a:pt x="0" y="162"/>
                        <a:pt x="14" y="404"/>
                      </a:cubicBezTo>
                      <a:cubicBezTo>
                        <a:pt x="14" y="627"/>
                        <a:pt x="197" y="790"/>
                        <a:pt x="421" y="790"/>
                      </a:cubicBezTo>
                      <a:cubicBezTo>
                        <a:pt x="767" y="770"/>
                        <a:pt x="930" y="343"/>
                        <a:pt x="665" y="98"/>
                      </a:cubicBezTo>
                      <a:cubicBezTo>
                        <a:pt x="585" y="31"/>
                        <a:pt x="492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2" name="Google Shape;6182;p14"/>
                <p:cNvSpPr/>
                <p:nvPr/>
              </p:nvSpPr>
              <p:spPr>
                <a:xfrm flipH="1" rot="10800000">
                  <a:off x="8356412" y="4739392"/>
                  <a:ext cx="37297" cy="31582"/>
                </a:xfrm>
                <a:custGeom>
                  <a:rect b="b" l="l" r="r" t="t"/>
                  <a:pathLst>
                    <a:path extrusionOk="0" h="862" w="1018">
                      <a:moveTo>
                        <a:pt x="450" y="1"/>
                      </a:moveTo>
                      <a:cubicBezTo>
                        <a:pt x="220" y="1"/>
                        <a:pt x="0" y="182"/>
                        <a:pt x="0" y="453"/>
                      </a:cubicBezTo>
                      <a:cubicBezTo>
                        <a:pt x="19" y="684"/>
                        <a:pt x="204" y="861"/>
                        <a:pt x="431" y="861"/>
                      </a:cubicBezTo>
                      <a:cubicBezTo>
                        <a:pt x="443" y="861"/>
                        <a:pt x="456" y="861"/>
                        <a:pt x="468" y="860"/>
                      </a:cubicBezTo>
                      <a:cubicBezTo>
                        <a:pt x="834" y="860"/>
                        <a:pt x="1018" y="371"/>
                        <a:pt x="733" y="107"/>
                      </a:cubicBezTo>
                      <a:cubicBezTo>
                        <a:pt x="647" y="34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3" name="Google Shape;6183;p14"/>
                <p:cNvSpPr/>
                <p:nvPr/>
              </p:nvSpPr>
              <p:spPr>
                <a:xfrm flipH="1" rot="10800000">
                  <a:off x="5786291" y="4768592"/>
                  <a:ext cx="7218" cy="4653"/>
                </a:xfrm>
                <a:custGeom>
                  <a:rect b="b" l="l" r="r" t="t"/>
                  <a:pathLst>
                    <a:path extrusionOk="0" h="127" w="197">
                      <a:moveTo>
                        <a:pt x="132" y="1"/>
                      </a:moveTo>
                      <a:cubicBezTo>
                        <a:pt x="125" y="1"/>
                        <a:pt x="117" y="2"/>
                        <a:pt x="110" y="6"/>
                      </a:cubicBezTo>
                      <a:cubicBezTo>
                        <a:pt x="1" y="6"/>
                        <a:pt x="120" y="126"/>
                        <a:pt x="171" y="126"/>
                      </a:cubicBezTo>
                      <a:cubicBezTo>
                        <a:pt x="187" y="126"/>
                        <a:pt x="196" y="115"/>
                        <a:pt x="192" y="87"/>
                      </a:cubicBezTo>
                      <a:cubicBezTo>
                        <a:pt x="192" y="37"/>
                        <a:pt x="16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4" name="Google Shape;6184;p14"/>
                <p:cNvSpPr/>
                <p:nvPr/>
              </p:nvSpPr>
              <p:spPr>
                <a:xfrm flipH="1" rot="10800000">
                  <a:off x="5309454" y="4773758"/>
                  <a:ext cx="1539" cy="1539"/>
                </a:xfrm>
                <a:custGeom>
                  <a:rect b="b" l="l" r="r" t="t"/>
                  <a:pathLst>
                    <a:path extrusionOk="0" h="42" w="42">
                      <a:moveTo>
                        <a:pt x="21" y="1"/>
                      </a:moveTo>
                      <a:cubicBezTo>
                        <a:pt x="21" y="1"/>
                        <a:pt x="0" y="21"/>
                        <a:pt x="0" y="21"/>
                      </a:cubicBezTo>
                      <a:cubicBezTo>
                        <a:pt x="0" y="21"/>
                        <a:pt x="21" y="42"/>
                        <a:pt x="21" y="42"/>
                      </a:cubicBezTo>
                      <a:cubicBezTo>
                        <a:pt x="41" y="42"/>
                        <a:pt x="41" y="21"/>
                        <a:pt x="41" y="21"/>
                      </a:cubicBezTo>
                      <a:cubicBezTo>
                        <a:pt x="41" y="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5" name="Google Shape;6185;p14"/>
                <p:cNvSpPr/>
                <p:nvPr/>
              </p:nvSpPr>
              <p:spPr>
                <a:xfrm flipH="1" rot="10800000">
                  <a:off x="9394902" y="4726019"/>
                  <a:ext cx="57228" cy="49277"/>
                </a:xfrm>
                <a:custGeom>
                  <a:rect b="b" l="l" r="r" t="t"/>
                  <a:pathLst>
                    <a:path extrusionOk="0" h="1345" w="1562">
                      <a:moveTo>
                        <a:pt x="677" y="0"/>
                      </a:moveTo>
                      <a:cubicBezTo>
                        <a:pt x="669" y="0"/>
                        <a:pt x="660" y="1"/>
                        <a:pt x="652" y="1"/>
                      </a:cubicBezTo>
                      <a:cubicBezTo>
                        <a:pt x="286" y="21"/>
                        <a:pt x="1" y="326"/>
                        <a:pt x="21" y="713"/>
                      </a:cubicBezTo>
                      <a:cubicBezTo>
                        <a:pt x="34" y="1098"/>
                        <a:pt x="351" y="1345"/>
                        <a:pt x="683" y="1345"/>
                      </a:cubicBezTo>
                      <a:cubicBezTo>
                        <a:pt x="859" y="1345"/>
                        <a:pt x="1040" y="1275"/>
                        <a:pt x="1181" y="1120"/>
                      </a:cubicBezTo>
                      <a:cubicBezTo>
                        <a:pt x="1562" y="679"/>
                        <a:pt x="1251" y="0"/>
                        <a:pt x="6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6" name="Google Shape;6186;p14"/>
                <p:cNvSpPr/>
                <p:nvPr/>
              </p:nvSpPr>
              <p:spPr>
                <a:xfrm flipH="1" rot="10800000">
                  <a:off x="7135943" y="4757528"/>
                  <a:ext cx="19088" cy="17952"/>
                </a:xfrm>
                <a:custGeom>
                  <a:rect b="b" l="l" r="r" t="t"/>
                  <a:pathLst>
                    <a:path extrusionOk="0" h="490" w="521">
                      <a:moveTo>
                        <a:pt x="270" y="1"/>
                      </a:moveTo>
                      <a:cubicBezTo>
                        <a:pt x="136" y="1"/>
                        <a:pt x="1" y="92"/>
                        <a:pt x="22" y="270"/>
                      </a:cubicBezTo>
                      <a:cubicBezTo>
                        <a:pt x="41" y="418"/>
                        <a:pt x="151" y="489"/>
                        <a:pt x="262" y="489"/>
                      </a:cubicBezTo>
                      <a:cubicBezTo>
                        <a:pt x="381" y="489"/>
                        <a:pt x="500" y="408"/>
                        <a:pt x="510" y="250"/>
                      </a:cubicBezTo>
                      <a:cubicBezTo>
                        <a:pt x="520" y="82"/>
                        <a:pt x="396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7" name="Google Shape;6187;p14"/>
                <p:cNvSpPr/>
                <p:nvPr/>
              </p:nvSpPr>
              <p:spPr>
                <a:xfrm flipH="1" rot="10800000">
                  <a:off x="8433424" y="4749834"/>
                  <a:ext cx="40045" cy="33853"/>
                </a:xfrm>
                <a:custGeom>
                  <a:rect b="b" l="l" r="r" t="t"/>
                  <a:pathLst>
                    <a:path extrusionOk="0" h="924" w="1093">
                      <a:moveTo>
                        <a:pt x="471" y="0"/>
                      </a:moveTo>
                      <a:cubicBezTo>
                        <a:pt x="228" y="0"/>
                        <a:pt x="0" y="194"/>
                        <a:pt x="14" y="474"/>
                      </a:cubicBezTo>
                      <a:cubicBezTo>
                        <a:pt x="14" y="726"/>
                        <a:pt x="218" y="923"/>
                        <a:pt x="466" y="923"/>
                      </a:cubicBezTo>
                      <a:cubicBezTo>
                        <a:pt x="478" y="923"/>
                        <a:pt x="491" y="923"/>
                        <a:pt x="503" y="922"/>
                      </a:cubicBezTo>
                      <a:cubicBezTo>
                        <a:pt x="910" y="901"/>
                        <a:pt x="1093" y="393"/>
                        <a:pt x="788" y="128"/>
                      </a:cubicBezTo>
                      <a:cubicBezTo>
                        <a:pt x="693" y="40"/>
                        <a:pt x="580" y="0"/>
                        <a:pt x="4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8" name="Google Shape;6188;p14"/>
                <p:cNvSpPr/>
                <p:nvPr/>
              </p:nvSpPr>
              <p:spPr>
                <a:xfrm flipH="1" rot="10800000">
                  <a:off x="8824602" y="4741260"/>
                  <a:ext cx="50523" cy="42976"/>
                </a:xfrm>
                <a:custGeom>
                  <a:rect b="b" l="l" r="r" t="t"/>
                  <a:pathLst>
                    <a:path extrusionOk="0" h="1173" w="1379">
                      <a:moveTo>
                        <a:pt x="595" y="0"/>
                      </a:moveTo>
                      <a:cubicBezTo>
                        <a:pt x="587" y="0"/>
                        <a:pt x="578" y="0"/>
                        <a:pt x="570" y="1"/>
                      </a:cubicBezTo>
                      <a:cubicBezTo>
                        <a:pt x="244" y="21"/>
                        <a:pt x="0" y="286"/>
                        <a:pt x="20" y="611"/>
                      </a:cubicBezTo>
                      <a:cubicBezTo>
                        <a:pt x="34" y="957"/>
                        <a:pt x="316" y="1172"/>
                        <a:pt x="607" y="1172"/>
                      </a:cubicBezTo>
                      <a:cubicBezTo>
                        <a:pt x="761" y="1172"/>
                        <a:pt x="918" y="1111"/>
                        <a:pt x="1038" y="977"/>
                      </a:cubicBezTo>
                      <a:cubicBezTo>
                        <a:pt x="1378" y="597"/>
                        <a:pt x="1108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9" name="Google Shape;6189;p14"/>
                <p:cNvSpPr/>
                <p:nvPr/>
              </p:nvSpPr>
              <p:spPr>
                <a:xfrm flipH="1" rot="10800000">
                  <a:off x="5882025" y="4777275"/>
                  <a:ext cx="7474" cy="7108"/>
                </a:xfrm>
                <a:custGeom>
                  <a:rect b="b" l="l" r="r" t="t"/>
                  <a:pathLst>
                    <a:path extrusionOk="0" h="194" w="204">
                      <a:moveTo>
                        <a:pt x="126" y="1"/>
                      </a:moveTo>
                      <a:cubicBezTo>
                        <a:pt x="118" y="1"/>
                        <a:pt x="110" y="2"/>
                        <a:pt x="102" y="5"/>
                      </a:cubicBezTo>
                      <a:cubicBezTo>
                        <a:pt x="41" y="5"/>
                        <a:pt x="0" y="45"/>
                        <a:pt x="0" y="106"/>
                      </a:cubicBezTo>
                      <a:cubicBezTo>
                        <a:pt x="0" y="157"/>
                        <a:pt x="41" y="193"/>
                        <a:pt x="90" y="193"/>
                      </a:cubicBezTo>
                      <a:cubicBezTo>
                        <a:pt x="101" y="193"/>
                        <a:pt x="111" y="191"/>
                        <a:pt x="122" y="18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3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0" name="Google Shape;6190;p14"/>
                <p:cNvSpPr/>
                <p:nvPr/>
              </p:nvSpPr>
              <p:spPr>
                <a:xfrm flipH="1" rot="10800000">
                  <a:off x="6746523" y="4769948"/>
                  <a:ext cx="18209" cy="15021"/>
                </a:xfrm>
                <a:custGeom>
                  <a:rect b="b" l="l" r="r" t="t"/>
                  <a:pathLst>
                    <a:path extrusionOk="0" h="410" w="497">
                      <a:moveTo>
                        <a:pt x="273" y="0"/>
                      </a:moveTo>
                      <a:cubicBezTo>
                        <a:pt x="1" y="0"/>
                        <a:pt x="7" y="410"/>
                        <a:pt x="258" y="410"/>
                      </a:cubicBezTo>
                      <a:cubicBezTo>
                        <a:pt x="269" y="410"/>
                        <a:pt x="281" y="409"/>
                        <a:pt x="293" y="407"/>
                      </a:cubicBezTo>
                      <a:cubicBezTo>
                        <a:pt x="415" y="407"/>
                        <a:pt x="497" y="306"/>
                        <a:pt x="497" y="204"/>
                      </a:cubicBezTo>
                      <a:cubicBezTo>
                        <a:pt x="476" y="82"/>
                        <a:pt x="395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1" name="Google Shape;6191;p14"/>
                <p:cNvSpPr/>
                <p:nvPr/>
              </p:nvSpPr>
              <p:spPr>
                <a:xfrm flipH="1" rot="10800000">
                  <a:off x="8083792" y="4758077"/>
                  <a:ext cx="38323" cy="28394"/>
                </a:xfrm>
                <a:custGeom>
                  <a:rect b="b" l="l" r="r" t="t"/>
                  <a:pathLst>
                    <a:path extrusionOk="0" h="775" w="1046">
                      <a:moveTo>
                        <a:pt x="522" y="0"/>
                      </a:moveTo>
                      <a:cubicBezTo>
                        <a:pt x="515" y="0"/>
                        <a:pt x="509" y="0"/>
                        <a:pt x="502" y="1"/>
                      </a:cubicBezTo>
                      <a:cubicBezTo>
                        <a:pt x="0" y="41"/>
                        <a:pt x="33" y="774"/>
                        <a:pt x="523" y="774"/>
                      </a:cubicBezTo>
                      <a:cubicBezTo>
                        <a:pt x="529" y="774"/>
                        <a:pt x="536" y="774"/>
                        <a:pt x="543" y="774"/>
                      </a:cubicBezTo>
                      <a:cubicBezTo>
                        <a:pt x="1045" y="754"/>
                        <a:pt x="1012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2" name="Google Shape;6192;p14"/>
                <p:cNvSpPr/>
                <p:nvPr/>
              </p:nvSpPr>
              <p:spPr>
                <a:xfrm flipH="1" rot="10800000">
                  <a:off x="6364358" y="4775993"/>
                  <a:ext cx="11211" cy="11321"/>
                </a:xfrm>
                <a:custGeom>
                  <a:rect b="b" l="l" r="r" t="t"/>
                  <a:pathLst>
                    <a:path extrusionOk="0" h="309" w="306">
                      <a:moveTo>
                        <a:pt x="169" y="0"/>
                      </a:moveTo>
                      <a:cubicBezTo>
                        <a:pt x="160" y="0"/>
                        <a:pt x="152" y="1"/>
                        <a:pt x="143" y="3"/>
                      </a:cubicBezTo>
                      <a:cubicBezTo>
                        <a:pt x="62" y="3"/>
                        <a:pt x="1" y="64"/>
                        <a:pt x="1" y="166"/>
                      </a:cubicBezTo>
                      <a:cubicBezTo>
                        <a:pt x="1" y="247"/>
                        <a:pt x="82" y="309"/>
                        <a:pt x="163" y="309"/>
                      </a:cubicBezTo>
                      <a:cubicBezTo>
                        <a:pt x="245" y="309"/>
                        <a:pt x="306" y="227"/>
                        <a:pt x="306" y="146"/>
                      </a:cubicBezTo>
                      <a:cubicBezTo>
                        <a:pt x="306" y="73"/>
                        <a:pt x="241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3" name="Google Shape;6193;p14"/>
                <p:cNvSpPr/>
                <p:nvPr/>
              </p:nvSpPr>
              <p:spPr>
                <a:xfrm flipH="1" rot="10800000">
                  <a:off x="5214783" y="4787937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4" name="Google Shape;6194;p14"/>
                <p:cNvSpPr/>
                <p:nvPr/>
              </p:nvSpPr>
              <p:spPr>
                <a:xfrm flipH="1" rot="10800000">
                  <a:off x="8502705" y="4753607"/>
                  <a:ext cx="41584" cy="35758"/>
                </a:xfrm>
                <a:custGeom>
                  <a:rect b="b" l="l" r="r" t="t"/>
                  <a:pathLst>
                    <a:path extrusionOk="0" h="976" w="1135">
                      <a:moveTo>
                        <a:pt x="642" y="0"/>
                      </a:moveTo>
                      <a:cubicBezTo>
                        <a:pt x="515" y="0"/>
                        <a:pt x="384" y="50"/>
                        <a:pt x="280" y="161"/>
                      </a:cubicBezTo>
                      <a:cubicBezTo>
                        <a:pt x="1" y="480"/>
                        <a:pt x="230" y="976"/>
                        <a:pt x="642" y="976"/>
                      </a:cubicBezTo>
                      <a:cubicBezTo>
                        <a:pt x="650" y="976"/>
                        <a:pt x="659" y="975"/>
                        <a:pt x="667" y="975"/>
                      </a:cubicBezTo>
                      <a:cubicBezTo>
                        <a:pt x="931" y="975"/>
                        <a:pt x="1135" y="751"/>
                        <a:pt x="1135" y="466"/>
                      </a:cubicBezTo>
                      <a:cubicBezTo>
                        <a:pt x="1122" y="185"/>
                        <a:pt x="887" y="0"/>
                        <a:pt x="6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5" name="Google Shape;6195;p14"/>
                <p:cNvSpPr/>
                <p:nvPr/>
              </p:nvSpPr>
              <p:spPr>
                <a:xfrm flipH="1" rot="10800000">
                  <a:off x="8653872" y="4749944"/>
                  <a:ext cx="46603" cy="39568"/>
                </a:xfrm>
                <a:custGeom>
                  <a:rect b="b" l="l" r="r" t="t"/>
                  <a:pathLst>
                    <a:path extrusionOk="0" h="1080" w="1272">
                      <a:moveTo>
                        <a:pt x="577" y="0"/>
                      </a:moveTo>
                      <a:cubicBezTo>
                        <a:pt x="561" y="0"/>
                        <a:pt x="545" y="1"/>
                        <a:pt x="529" y="2"/>
                      </a:cubicBezTo>
                      <a:cubicBezTo>
                        <a:pt x="224" y="2"/>
                        <a:pt x="0" y="267"/>
                        <a:pt x="21" y="552"/>
                      </a:cubicBezTo>
                      <a:cubicBezTo>
                        <a:pt x="34" y="873"/>
                        <a:pt x="293" y="1079"/>
                        <a:pt x="562" y="1079"/>
                      </a:cubicBezTo>
                      <a:cubicBezTo>
                        <a:pt x="702" y="1079"/>
                        <a:pt x="845" y="1023"/>
                        <a:pt x="957" y="898"/>
                      </a:cubicBezTo>
                      <a:cubicBezTo>
                        <a:pt x="1271" y="544"/>
                        <a:pt x="1016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14"/>
                <p:cNvSpPr/>
                <p:nvPr/>
              </p:nvSpPr>
              <p:spPr>
                <a:xfrm flipH="1" rot="10800000">
                  <a:off x="7228416" y="4771523"/>
                  <a:ext cx="21653" cy="18832"/>
                </a:xfrm>
                <a:custGeom>
                  <a:rect b="b" l="l" r="r" t="t"/>
                  <a:pathLst>
                    <a:path extrusionOk="0" h="514" w="591">
                      <a:moveTo>
                        <a:pt x="337" y="0"/>
                      </a:moveTo>
                      <a:cubicBezTo>
                        <a:pt x="277" y="0"/>
                        <a:pt x="215" y="21"/>
                        <a:pt x="163" y="66"/>
                      </a:cubicBezTo>
                      <a:cubicBezTo>
                        <a:pt x="1" y="229"/>
                        <a:pt x="102" y="514"/>
                        <a:pt x="347" y="514"/>
                      </a:cubicBezTo>
                      <a:cubicBezTo>
                        <a:pt x="469" y="514"/>
                        <a:pt x="591" y="392"/>
                        <a:pt x="591" y="249"/>
                      </a:cubicBezTo>
                      <a:cubicBezTo>
                        <a:pt x="591" y="96"/>
                        <a:pt x="467" y="0"/>
                        <a:pt x="3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7" name="Google Shape;6197;p14"/>
                <p:cNvSpPr/>
                <p:nvPr/>
              </p:nvSpPr>
              <p:spPr>
                <a:xfrm flipH="1" rot="10800000">
                  <a:off x="8264195" y="4764818"/>
                  <a:ext cx="36308" cy="31252"/>
                </a:xfrm>
                <a:custGeom>
                  <a:rect b="b" l="l" r="r" t="t"/>
                  <a:pathLst>
                    <a:path extrusionOk="0" h="853" w="991">
                      <a:moveTo>
                        <a:pt x="425" y="1"/>
                      </a:moveTo>
                      <a:cubicBezTo>
                        <a:pt x="208" y="1"/>
                        <a:pt x="0" y="180"/>
                        <a:pt x="14" y="446"/>
                      </a:cubicBezTo>
                      <a:cubicBezTo>
                        <a:pt x="14" y="670"/>
                        <a:pt x="218" y="853"/>
                        <a:pt x="442" y="853"/>
                      </a:cubicBezTo>
                      <a:cubicBezTo>
                        <a:pt x="828" y="832"/>
                        <a:pt x="991" y="364"/>
                        <a:pt x="706" y="120"/>
                      </a:cubicBezTo>
                      <a:cubicBezTo>
                        <a:pt x="623" y="38"/>
                        <a:pt x="523" y="1"/>
                        <a:pt x="4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8" name="Google Shape;6198;p14"/>
                <p:cNvSpPr/>
                <p:nvPr/>
              </p:nvSpPr>
              <p:spPr>
                <a:xfrm flipH="1" rot="10800000">
                  <a:off x="9488108" y="4746903"/>
                  <a:ext cx="58730" cy="50010"/>
                </a:xfrm>
                <a:custGeom>
                  <a:rect b="b" l="l" r="r" t="t"/>
                  <a:pathLst>
                    <a:path extrusionOk="0" h="1365" w="1603">
                      <a:moveTo>
                        <a:pt x="697" y="0"/>
                      </a:moveTo>
                      <a:cubicBezTo>
                        <a:pt x="689" y="0"/>
                        <a:pt x="680" y="0"/>
                        <a:pt x="672" y="1"/>
                      </a:cubicBezTo>
                      <a:cubicBezTo>
                        <a:pt x="285" y="21"/>
                        <a:pt x="0" y="326"/>
                        <a:pt x="21" y="713"/>
                      </a:cubicBezTo>
                      <a:cubicBezTo>
                        <a:pt x="34" y="1113"/>
                        <a:pt x="362" y="1364"/>
                        <a:pt x="701" y="1364"/>
                      </a:cubicBezTo>
                      <a:cubicBezTo>
                        <a:pt x="879" y="1364"/>
                        <a:pt x="1061" y="1295"/>
                        <a:pt x="1201" y="1140"/>
                      </a:cubicBezTo>
                      <a:cubicBezTo>
                        <a:pt x="1602" y="699"/>
                        <a:pt x="1291" y="0"/>
                        <a:pt x="6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9" name="Google Shape;6199;p14"/>
                <p:cNvSpPr/>
                <p:nvPr/>
              </p:nvSpPr>
              <p:spPr>
                <a:xfrm flipH="1" rot="10800000">
                  <a:off x="5976696" y="4792480"/>
                  <a:ext cx="9086" cy="6668"/>
                </a:xfrm>
                <a:custGeom>
                  <a:rect b="b" l="l" r="r" t="t"/>
                  <a:pathLst>
                    <a:path extrusionOk="0" h="182" w="248">
                      <a:moveTo>
                        <a:pt x="122" y="1"/>
                      </a:moveTo>
                      <a:cubicBezTo>
                        <a:pt x="61" y="1"/>
                        <a:pt x="0" y="62"/>
                        <a:pt x="0" y="123"/>
                      </a:cubicBezTo>
                      <a:cubicBezTo>
                        <a:pt x="5" y="165"/>
                        <a:pt x="23" y="181"/>
                        <a:pt x="45" y="181"/>
                      </a:cubicBezTo>
                      <a:cubicBezTo>
                        <a:pt x="120" y="181"/>
                        <a:pt x="24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0" name="Google Shape;6200;p14"/>
                <p:cNvSpPr/>
                <p:nvPr/>
              </p:nvSpPr>
              <p:spPr>
                <a:xfrm flipH="1" rot="10800000">
                  <a:off x="7994067" y="4773025"/>
                  <a:ext cx="27625" cy="26929"/>
                </a:xfrm>
                <a:custGeom>
                  <a:rect b="b" l="l" r="r" t="t"/>
                  <a:pathLst>
                    <a:path extrusionOk="0" h="735" w="754">
                      <a:moveTo>
                        <a:pt x="401" y="1"/>
                      </a:moveTo>
                      <a:cubicBezTo>
                        <a:pt x="390" y="1"/>
                        <a:pt x="379" y="1"/>
                        <a:pt x="367" y="2"/>
                      </a:cubicBezTo>
                      <a:cubicBezTo>
                        <a:pt x="163" y="2"/>
                        <a:pt x="1" y="165"/>
                        <a:pt x="21" y="369"/>
                      </a:cubicBezTo>
                      <a:cubicBezTo>
                        <a:pt x="21" y="572"/>
                        <a:pt x="204" y="735"/>
                        <a:pt x="408" y="735"/>
                      </a:cubicBezTo>
                      <a:cubicBezTo>
                        <a:pt x="591" y="715"/>
                        <a:pt x="754" y="552"/>
                        <a:pt x="754" y="348"/>
                      </a:cubicBezTo>
                      <a:cubicBezTo>
                        <a:pt x="734" y="156"/>
                        <a:pt x="588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1" name="Google Shape;6201;p14"/>
                <p:cNvSpPr/>
                <p:nvPr/>
              </p:nvSpPr>
              <p:spPr>
                <a:xfrm flipH="1" rot="10800000">
                  <a:off x="7326092" y="4782771"/>
                  <a:ext cx="22935" cy="19381"/>
                </a:xfrm>
                <a:custGeom>
                  <a:rect b="b" l="l" r="r" t="t"/>
                  <a:pathLst>
                    <a:path extrusionOk="0" h="529" w="626">
                      <a:moveTo>
                        <a:pt x="289" y="0"/>
                      </a:moveTo>
                      <a:cubicBezTo>
                        <a:pt x="281" y="0"/>
                        <a:pt x="273" y="1"/>
                        <a:pt x="265" y="1"/>
                      </a:cubicBezTo>
                      <a:cubicBezTo>
                        <a:pt x="122" y="1"/>
                        <a:pt x="0" y="123"/>
                        <a:pt x="21" y="286"/>
                      </a:cubicBezTo>
                      <a:cubicBezTo>
                        <a:pt x="21" y="434"/>
                        <a:pt x="145" y="529"/>
                        <a:pt x="277" y="529"/>
                      </a:cubicBezTo>
                      <a:cubicBezTo>
                        <a:pt x="344" y="529"/>
                        <a:pt x="413" y="504"/>
                        <a:pt x="468" y="449"/>
                      </a:cubicBezTo>
                      <a:cubicBezTo>
                        <a:pt x="626" y="272"/>
                        <a:pt x="517" y="0"/>
                        <a:pt x="2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2" name="Google Shape;6202;p14"/>
                <p:cNvSpPr/>
                <p:nvPr/>
              </p:nvSpPr>
              <p:spPr>
                <a:xfrm flipH="1" rot="10800000">
                  <a:off x="6840938" y="4790098"/>
                  <a:ext cx="17733" cy="15424"/>
                </a:xfrm>
                <a:custGeom>
                  <a:rect b="b" l="l" r="r" t="t"/>
                  <a:pathLst>
                    <a:path extrusionOk="0" h="421" w="484">
                      <a:moveTo>
                        <a:pt x="276" y="0"/>
                      </a:moveTo>
                      <a:cubicBezTo>
                        <a:pt x="219" y="0"/>
                        <a:pt x="160" y="23"/>
                        <a:pt x="117" y="73"/>
                      </a:cubicBezTo>
                      <a:cubicBezTo>
                        <a:pt x="1" y="209"/>
                        <a:pt x="89" y="420"/>
                        <a:pt x="257" y="420"/>
                      </a:cubicBezTo>
                      <a:cubicBezTo>
                        <a:pt x="265" y="420"/>
                        <a:pt x="272" y="420"/>
                        <a:pt x="280" y="419"/>
                      </a:cubicBezTo>
                      <a:cubicBezTo>
                        <a:pt x="402" y="419"/>
                        <a:pt x="484" y="317"/>
                        <a:pt x="484" y="195"/>
                      </a:cubicBezTo>
                      <a:cubicBezTo>
                        <a:pt x="484" y="76"/>
                        <a:pt x="381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3" name="Google Shape;6203;p14"/>
                <p:cNvSpPr/>
                <p:nvPr/>
              </p:nvSpPr>
              <p:spPr>
                <a:xfrm flipH="1" rot="10800000">
                  <a:off x="8731397" y="4763609"/>
                  <a:ext cx="49058" cy="42243"/>
                </a:xfrm>
                <a:custGeom>
                  <a:rect b="b" l="l" r="r" t="t"/>
                  <a:pathLst>
                    <a:path extrusionOk="0" h="1153" w="1339">
                      <a:moveTo>
                        <a:pt x="595" y="0"/>
                      </a:moveTo>
                      <a:cubicBezTo>
                        <a:pt x="587" y="0"/>
                        <a:pt x="579" y="0"/>
                        <a:pt x="570" y="1"/>
                      </a:cubicBezTo>
                      <a:cubicBezTo>
                        <a:pt x="245" y="21"/>
                        <a:pt x="0" y="285"/>
                        <a:pt x="21" y="611"/>
                      </a:cubicBezTo>
                      <a:cubicBezTo>
                        <a:pt x="34" y="942"/>
                        <a:pt x="306" y="1153"/>
                        <a:pt x="589" y="1153"/>
                      </a:cubicBezTo>
                      <a:cubicBezTo>
                        <a:pt x="742" y="1153"/>
                        <a:pt x="897" y="1092"/>
                        <a:pt x="1018" y="957"/>
                      </a:cubicBezTo>
                      <a:cubicBezTo>
                        <a:pt x="1338" y="597"/>
                        <a:pt x="1087" y="0"/>
                        <a:pt x="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4" name="Google Shape;6204;p14"/>
                <p:cNvSpPr/>
                <p:nvPr/>
              </p:nvSpPr>
              <p:spPr>
                <a:xfrm flipH="1" rot="10800000">
                  <a:off x="6455329" y="4796730"/>
                  <a:ext cx="14948" cy="12200"/>
                </a:xfrm>
                <a:custGeom>
                  <a:rect b="b" l="l" r="r" t="t"/>
                  <a:pathLst>
                    <a:path extrusionOk="0" h="333" w="408">
                      <a:moveTo>
                        <a:pt x="255" y="0"/>
                      </a:moveTo>
                      <a:cubicBezTo>
                        <a:pt x="245" y="0"/>
                        <a:pt x="235" y="1"/>
                        <a:pt x="224" y="3"/>
                      </a:cubicBezTo>
                      <a:cubicBezTo>
                        <a:pt x="82" y="3"/>
                        <a:pt x="0" y="186"/>
                        <a:pt x="122" y="288"/>
                      </a:cubicBezTo>
                      <a:cubicBezTo>
                        <a:pt x="153" y="319"/>
                        <a:pt x="191" y="333"/>
                        <a:pt x="230" y="333"/>
                      </a:cubicBezTo>
                      <a:cubicBezTo>
                        <a:pt x="318" y="333"/>
                        <a:pt x="407" y="259"/>
                        <a:pt x="407" y="146"/>
                      </a:cubicBezTo>
                      <a:cubicBezTo>
                        <a:pt x="389" y="73"/>
                        <a:pt x="338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5" name="Google Shape;6205;p14"/>
                <p:cNvSpPr/>
                <p:nvPr/>
              </p:nvSpPr>
              <p:spPr>
                <a:xfrm flipH="1" rot="10800000">
                  <a:off x="7899396" y="4784200"/>
                  <a:ext cx="29860" cy="26049"/>
                </a:xfrm>
                <a:custGeom>
                  <a:rect b="b" l="l" r="r" t="t"/>
                  <a:pathLst>
                    <a:path extrusionOk="0" h="711" w="815">
                      <a:moveTo>
                        <a:pt x="358" y="1"/>
                      </a:moveTo>
                      <a:cubicBezTo>
                        <a:pt x="176" y="1"/>
                        <a:pt x="0" y="154"/>
                        <a:pt x="0" y="365"/>
                      </a:cubicBezTo>
                      <a:cubicBezTo>
                        <a:pt x="21" y="548"/>
                        <a:pt x="184" y="711"/>
                        <a:pt x="367" y="711"/>
                      </a:cubicBezTo>
                      <a:cubicBezTo>
                        <a:pt x="692" y="690"/>
                        <a:pt x="814" y="304"/>
                        <a:pt x="591" y="100"/>
                      </a:cubicBezTo>
                      <a:cubicBezTo>
                        <a:pt x="522" y="31"/>
                        <a:pt x="439" y="1"/>
                        <a:pt x="3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6" name="Google Shape;6206;p14"/>
                <p:cNvSpPr/>
                <p:nvPr/>
              </p:nvSpPr>
              <p:spPr>
                <a:xfrm flipH="1" rot="10800000">
                  <a:off x="7421496" y="4791564"/>
                  <a:ext cx="24657" cy="20554"/>
                </a:xfrm>
                <a:custGeom>
                  <a:rect b="b" l="l" r="r" t="t"/>
                  <a:pathLst>
                    <a:path extrusionOk="0" h="561" w="673">
                      <a:moveTo>
                        <a:pt x="290" y="0"/>
                      </a:moveTo>
                      <a:cubicBezTo>
                        <a:pt x="142" y="0"/>
                        <a:pt x="1" y="122"/>
                        <a:pt x="1" y="294"/>
                      </a:cubicBezTo>
                      <a:cubicBezTo>
                        <a:pt x="20" y="445"/>
                        <a:pt x="126" y="560"/>
                        <a:pt x="271" y="560"/>
                      </a:cubicBezTo>
                      <a:cubicBezTo>
                        <a:pt x="283" y="560"/>
                        <a:pt x="294" y="560"/>
                        <a:pt x="306" y="558"/>
                      </a:cubicBezTo>
                      <a:cubicBezTo>
                        <a:pt x="550" y="558"/>
                        <a:pt x="672" y="233"/>
                        <a:pt x="469" y="70"/>
                      </a:cubicBezTo>
                      <a:cubicBezTo>
                        <a:pt x="415" y="22"/>
                        <a:pt x="352" y="0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7" name="Google Shape;6207;p14"/>
                <p:cNvSpPr/>
                <p:nvPr/>
              </p:nvSpPr>
              <p:spPr>
                <a:xfrm flipH="1" rot="10800000">
                  <a:off x="8337250" y="4780426"/>
                  <a:ext cx="38579" cy="32754"/>
                </a:xfrm>
                <a:custGeom>
                  <a:rect b="b" l="l" r="r" t="t"/>
                  <a:pathLst>
                    <a:path extrusionOk="0" h="894" w="1053">
                      <a:moveTo>
                        <a:pt x="595" y="1"/>
                      </a:moveTo>
                      <a:cubicBezTo>
                        <a:pt x="482" y="1"/>
                        <a:pt x="368" y="44"/>
                        <a:pt x="279" y="140"/>
                      </a:cubicBezTo>
                      <a:cubicBezTo>
                        <a:pt x="0" y="438"/>
                        <a:pt x="209" y="893"/>
                        <a:pt x="599" y="893"/>
                      </a:cubicBezTo>
                      <a:cubicBezTo>
                        <a:pt x="608" y="893"/>
                        <a:pt x="616" y="893"/>
                        <a:pt x="625" y="892"/>
                      </a:cubicBezTo>
                      <a:cubicBezTo>
                        <a:pt x="869" y="892"/>
                        <a:pt x="1052" y="669"/>
                        <a:pt x="1052" y="424"/>
                      </a:cubicBezTo>
                      <a:cubicBezTo>
                        <a:pt x="1039" y="168"/>
                        <a:pt x="819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8" name="Google Shape;6208;p14"/>
                <p:cNvSpPr/>
                <p:nvPr/>
              </p:nvSpPr>
              <p:spPr>
                <a:xfrm flipH="1" rot="10800000">
                  <a:off x="6069133" y="4806549"/>
                  <a:ext cx="12713" cy="9746"/>
                </a:xfrm>
                <a:custGeom>
                  <a:rect b="b" l="l" r="r" t="t"/>
                  <a:pathLst>
                    <a:path extrusionOk="0" h="266" w="347">
                      <a:moveTo>
                        <a:pt x="184" y="1"/>
                      </a:moveTo>
                      <a:cubicBezTo>
                        <a:pt x="1" y="1"/>
                        <a:pt x="1" y="265"/>
                        <a:pt x="184" y="265"/>
                      </a:cubicBezTo>
                      <a:cubicBezTo>
                        <a:pt x="347" y="265"/>
                        <a:pt x="34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9" name="Google Shape;6209;p14"/>
                <p:cNvSpPr/>
                <p:nvPr/>
              </p:nvSpPr>
              <p:spPr>
                <a:xfrm flipH="1" rot="10800000">
                  <a:off x="7800438" y="4793103"/>
                  <a:ext cx="28907" cy="24401"/>
                </a:xfrm>
                <a:custGeom>
                  <a:rect b="b" l="l" r="r" t="t"/>
                  <a:pathLst>
                    <a:path extrusionOk="0" h="666" w="789">
                      <a:moveTo>
                        <a:pt x="451" y="0"/>
                      </a:moveTo>
                      <a:cubicBezTo>
                        <a:pt x="362" y="0"/>
                        <a:pt x="270" y="36"/>
                        <a:pt x="199" y="115"/>
                      </a:cubicBezTo>
                      <a:cubicBezTo>
                        <a:pt x="1" y="333"/>
                        <a:pt x="149" y="665"/>
                        <a:pt x="437" y="665"/>
                      </a:cubicBezTo>
                      <a:cubicBezTo>
                        <a:pt x="446" y="665"/>
                        <a:pt x="454" y="665"/>
                        <a:pt x="463" y="664"/>
                      </a:cubicBezTo>
                      <a:cubicBezTo>
                        <a:pt x="646" y="664"/>
                        <a:pt x="789" y="502"/>
                        <a:pt x="768" y="319"/>
                      </a:cubicBezTo>
                      <a:cubicBezTo>
                        <a:pt x="768" y="121"/>
                        <a:pt x="61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0" name="Google Shape;6210;p14"/>
                <p:cNvSpPr/>
                <p:nvPr/>
              </p:nvSpPr>
              <p:spPr>
                <a:xfrm flipH="1" rot="10800000">
                  <a:off x="7516937" y="4796876"/>
                  <a:ext cx="25207" cy="21689"/>
                </a:xfrm>
                <a:custGeom>
                  <a:rect b="b" l="l" r="r" t="t"/>
                  <a:pathLst>
                    <a:path extrusionOk="0" h="592" w="688">
                      <a:moveTo>
                        <a:pt x="309" y="1"/>
                      </a:moveTo>
                      <a:cubicBezTo>
                        <a:pt x="301" y="1"/>
                        <a:pt x="293" y="1"/>
                        <a:pt x="285" y="2"/>
                      </a:cubicBezTo>
                      <a:cubicBezTo>
                        <a:pt x="123" y="2"/>
                        <a:pt x="1" y="144"/>
                        <a:pt x="21" y="307"/>
                      </a:cubicBezTo>
                      <a:cubicBezTo>
                        <a:pt x="21" y="480"/>
                        <a:pt x="160" y="592"/>
                        <a:pt x="308" y="592"/>
                      </a:cubicBezTo>
                      <a:cubicBezTo>
                        <a:pt x="386" y="592"/>
                        <a:pt x="466" y="560"/>
                        <a:pt x="530" y="490"/>
                      </a:cubicBezTo>
                      <a:cubicBezTo>
                        <a:pt x="688" y="312"/>
                        <a:pt x="558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14"/>
                <p:cNvSpPr/>
                <p:nvPr/>
              </p:nvSpPr>
              <p:spPr>
                <a:xfrm flipH="1" rot="10800000">
                  <a:off x="8170989" y="4788596"/>
                  <a:ext cx="35612" cy="30116"/>
                </a:xfrm>
                <a:custGeom>
                  <a:rect b="b" l="l" r="r" t="t"/>
                  <a:pathLst>
                    <a:path extrusionOk="0" h="822" w="972">
                      <a:moveTo>
                        <a:pt x="419" y="1"/>
                      </a:moveTo>
                      <a:cubicBezTo>
                        <a:pt x="205" y="1"/>
                        <a:pt x="0" y="177"/>
                        <a:pt x="15" y="433"/>
                      </a:cubicBezTo>
                      <a:cubicBezTo>
                        <a:pt x="15" y="645"/>
                        <a:pt x="198" y="821"/>
                        <a:pt x="408" y="821"/>
                      </a:cubicBezTo>
                      <a:cubicBezTo>
                        <a:pt x="419" y="821"/>
                        <a:pt x="431" y="821"/>
                        <a:pt x="442" y="820"/>
                      </a:cubicBezTo>
                      <a:cubicBezTo>
                        <a:pt x="808" y="799"/>
                        <a:pt x="971" y="352"/>
                        <a:pt x="686" y="107"/>
                      </a:cubicBezTo>
                      <a:cubicBezTo>
                        <a:pt x="606" y="34"/>
                        <a:pt x="512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2" name="Google Shape;6212;p14"/>
                <p:cNvSpPr/>
                <p:nvPr/>
              </p:nvSpPr>
              <p:spPr>
                <a:xfrm flipH="1" rot="10800000">
                  <a:off x="7609593" y="4799074"/>
                  <a:ext cx="25903" cy="22422"/>
                </a:xfrm>
                <a:custGeom>
                  <a:rect b="b" l="l" r="r" t="t"/>
                  <a:pathLst>
                    <a:path extrusionOk="0" h="612" w="707">
                      <a:moveTo>
                        <a:pt x="398" y="1"/>
                      </a:moveTo>
                      <a:cubicBezTo>
                        <a:pt x="320" y="1"/>
                        <a:pt x="241" y="32"/>
                        <a:pt x="178" y="102"/>
                      </a:cubicBezTo>
                      <a:cubicBezTo>
                        <a:pt x="0" y="299"/>
                        <a:pt x="129" y="612"/>
                        <a:pt x="397" y="612"/>
                      </a:cubicBezTo>
                      <a:cubicBezTo>
                        <a:pt x="405" y="612"/>
                        <a:pt x="414" y="611"/>
                        <a:pt x="422" y="611"/>
                      </a:cubicBezTo>
                      <a:cubicBezTo>
                        <a:pt x="585" y="611"/>
                        <a:pt x="707" y="468"/>
                        <a:pt x="707" y="305"/>
                      </a:cubicBezTo>
                      <a:cubicBezTo>
                        <a:pt x="694" y="118"/>
                        <a:pt x="548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3" name="Google Shape;6213;p14"/>
                <p:cNvSpPr/>
                <p:nvPr/>
              </p:nvSpPr>
              <p:spPr>
                <a:xfrm flipH="1" rot="10800000">
                  <a:off x="7704997" y="4797572"/>
                  <a:ext cx="27441" cy="23924"/>
                </a:xfrm>
                <a:custGeom>
                  <a:rect b="b" l="l" r="r" t="t"/>
                  <a:pathLst>
                    <a:path extrusionOk="0" h="653" w="749">
                      <a:moveTo>
                        <a:pt x="418" y="1"/>
                      </a:moveTo>
                      <a:cubicBezTo>
                        <a:pt x="334" y="1"/>
                        <a:pt x="248" y="32"/>
                        <a:pt x="179" y="102"/>
                      </a:cubicBezTo>
                      <a:cubicBezTo>
                        <a:pt x="1" y="319"/>
                        <a:pt x="149" y="652"/>
                        <a:pt x="419" y="652"/>
                      </a:cubicBezTo>
                      <a:cubicBezTo>
                        <a:pt x="427" y="652"/>
                        <a:pt x="435" y="652"/>
                        <a:pt x="443" y="651"/>
                      </a:cubicBezTo>
                      <a:cubicBezTo>
                        <a:pt x="606" y="651"/>
                        <a:pt x="748" y="489"/>
                        <a:pt x="748" y="305"/>
                      </a:cubicBezTo>
                      <a:cubicBezTo>
                        <a:pt x="735" y="118"/>
                        <a:pt x="58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14"/>
                <p:cNvSpPr/>
                <p:nvPr/>
              </p:nvSpPr>
              <p:spPr>
                <a:xfrm flipH="1" rot="10800000">
                  <a:off x="8563633" y="4716457"/>
                  <a:ext cx="77195" cy="106102"/>
                </a:xfrm>
                <a:custGeom>
                  <a:rect b="b" l="l" r="r" t="t"/>
                  <a:pathLst>
                    <a:path extrusionOk="0" h="2896" w="2107">
                      <a:moveTo>
                        <a:pt x="549" y="1"/>
                      </a:moveTo>
                      <a:cubicBezTo>
                        <a:pt x="274" y="1"/>
                        <a:pt x="0" y="189"/>
                        <a:pt x="21" y="558"/>
                      </a:cubicBezTo>
                      <a:lnTo>
                        <a:pt x="21" y="538"/>
                      </a:lnTo>
                      <a:cubicBezTo>
                        <a:pt x="21" y="830"/>
                        <a:pt x="264" y="1048"/>
                        <a:pt x="535" y="1048"/>
                      </a:cubicBezTo>
                      <a:cubicBezTo>
                        <a:pt x="547" y="1048"/>
                        <a:pt x="559" y="1048"/>
                        <a:pt x="571" y="1047"/>
                      </a:cubicBezTo>
                      <a:cubicBezTo>
                        <a:pt x="611" y="1047"/>
                        <a:pt x="652" y="1047"/>
                        <a:pt x="713" y="1026"/>
                      </a:cubicBezTo>
                      <a:lnTo>
                        <a:pt x="713" y="1026"/>
                      </a:lnTo>
                      <a:cubicBezTo>
                        <a:pt x="238" y="1284"/>
                        <a:pt x="437" y="1984"/>
                        <a:pt x="954" y="1984"/>
                      </a:cubicBezTo>
                      <a:cubicBezTo>
                        <a:pt x="969" y="1984"/>
                        <a:pt x="983" y="1984"/>
                        <a:pt x="998" y="1983"/>
                      </a:cubicBezTo>
                      <a:cubicBezTo>
                        <a:pt x="1064" y="1983"/>
                        <a:pt x="1117" y="1969"/>
                        <a:pt x="1167" y="1943"/>
                      </a:cubicBezTo>
                      <a:lnTo>
                        <a:pt x="1167" y="1943"/>
                      </a:lnTo>
                      <a:cubicBezTo>
                        <a:pt x="1006" y="2047"/>
                        <a:pt x="917" y="2220"/>
                        <a:pt x="917" y="2410"/>
                      </a:cubicBezTo>
                      <a:cubicBezTo>
                        <a:pt x="930" y="2706"/>
                        <a:pt x="1175" y="2895"/>
                        <a:pt x="1434" y="2895"/>
                      </a:cubicBezTo>
                      <a:cubicBezTo>
                        <a:pt x="1566" y="2895"/>
                        <a:pt x="1702" y="2846"/>
                        <a:pt x="1812" y="2736"/>
                      </a:cubicBezTo>
                      <a:cubicBezTo>
                        <a:pt x="2107" y="2402"/>
                        <a:pt x="1871" y="1879"/>
                        <a:pt x="1452" y="1879"/>
                      </a:cubicBezTo>
                      <a:cubicBezTo>
                        <a:pt x="1436" y="1879"/>
                        <a:pt x="1421" y="1880"/>
                        <a:pt x="1405" y="1881"/>
                      </a:cubicBezTo>
                      <a:cubicBezTo>
                        <a:pt x="1324" y="1881"/>
                        <a:pt x="1263" y="1901"/>
                        <a:pt x="1202" y="1922"/>
                      </a:cubicBezTo>
                      <a:cubicBezTo>
                        <a:pt x="1745" y="1708"/>
                        <a:pt x="1567" y="939"/>
                        <a:pt x="1037" y="939"/>
                      </a:cubicBezTo>
                      <a:cubicBezTo>
                        <a:pt x="1011" y="939"/>
                        <a:pt x="985" y="941"/>
                        <a:pt x="957" y="945"/>
                      </a:cubicBezTo>
                      <a:cubicBezTo>
                        <a:pt x="917" y="963"/>
                        <a:pt x="876" y="972"/>
                        <a:pt x="836" y="972"/>
                      </a:cubicBezTo>
                      <a:cubicBezTo>
                        <a:pt x="655" y="972"/>
                        <a:pt x="500" y="799"/>
                        <a:pt x="550" y="599"/>
                      </a:cubicBezTo>
                      <a:cubicBezTo>
                        <a:pt x="587" y="465"/>
                        <a:pt x="711" y="389"/>
                        <a:pt x="839" y="389"/>
                      </a:cubicBezTo>
                      <a:cubicBezTo>
                        <a:pt x="926" y="389"/>
                        <a:pt x="1014" y="424"/>
                        <a:pt x="1080" y="497"/>
                      </a:cubicBezTo>
                      <a:cubicBezTo>
                        <a:pt x="1060" y="164"/>
                        <a:pt x="804" y="1"/>
                        <a:pt x="5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5" name="Google Shape;6215;p14"/>
                <p:cNvSpPr/>
                <p:nvPr/>
              </p:nvSpPr>
              <p:spPr>
                <a:xfrm flipH="1" rot="10800000">
                  <a:off x="8413053" y="4787167"/>
                  <a:ext cx="41034" cy="35428"/>
                </a:xfrm>
                <a:custGeom>
                  <a:rect b="b" l="l" r="r" t="t"/>
                  <a:pathLst>
                    <a:path extrusionOk="0" h="967" w="1120">
                      <a:moveTo>
                        <a:pt x="632" y="1"/>
                      </a:moveTo>
                      <a:cubicBezTo>
                        <a:pt x="509" y="1"/>
                        <a:pt x="383" y="48"/>
                        <a:pt x="285" y="152"/>
                      </a:cubicBezTo>
                      <a:cubicBezTo>
                        <a:pt x="1" y="478"/>
                        <a:pt x="224" y="966"/>
                        <a:pt x="652" y="966"/>
                      </a:cubicBezTo>
                      <a:cubicBezTo>
                        <a:pt x="916" y="946"/>
                        <a:pt x="1120" y="722"/>
                        <a:pt x="1099" y="458"/>
                      </a:cubicBezTo>
                      <a:cubicBezTo>
                        <a:pt x="1099" y="176"/>
                        <a:pt x="870" y="1"/>
                        <a:pt x="6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6" name="Google Shape;6216;p14"/>
                <p:cNvSpPr/>
                <p:nvPr/>
              </p:nvSpPr>
              <p:spPr>
                <a:xfrm flipH="1" rot="10800000">
                  <a:off x="9004712" y="4777458"/>
                  <a:ext cx="54004" cy="45907"/>
                </a:xfrm>
                <a:custGeom>
                  <a:rect b="b" l="l" r="r" t="t"/>
                  <a:pathLst>
                    <a:path extrusionOk="0" h="1253" w="1474">
                      <a:moveTo>
                        <a:pt x="642" y="1"/>
                      </a:moveTo>
                      <a:cubicBezTo>
                        <a:pt x="313" y="1"/>
                        <a:pt x="1" y="268"/>
                        <a:pt x="29" y="662"/>
                      </a:cubicBezTo>
                      <a:cubicBezTo>
                        <a:pt x="29" y="995"/>
                        <a:pt x="312" y="1253"/>
                        <a:pt x="643" y="1253"/>
                      </a:cubicBezTo>
                      <a:cubicBezTo>
                        <a:pt x="655" y="1253"/>
                        <a:pt x="667" y="1253"/>
                        <a:pt x="680" y="1252"/>
                      </a:cubicBezTo>
                      <a:cubicBezTo>
                        <a:pt x="1229" y="1231"/>
                        <a:pt x="1474" y="540"/>
                        <a:pt x="1067" y="173"/>
                      </a:cubicBezTo>
                      <a:cubicBezTo>
                        <a:pt x="941" y="54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14"/>
                <p:cNvSpPr/>
                <p:nvPr/>
              </p:nvSpPr>
              <p:spPr>
                <a:xfrm flipH="1" rot="10800000">
                  <a:off x="8492080" y="4787277"/>
                  <a:ext cx="43818" cy="37224"/>
                </a:xfrm>
                <a:custGeom>
                  <a:rect b="b" l="l" r="r" t="t"/>
                  <a:pathLst>
                    <a:path extrusionOk="0" h="1016" w="1196">
                      <a:moveTo>
                        <a:pt x="514" y="0"/>
                      </a:moveTo>
                      <a:cubicBezTo>
                        <a:pt x="506" y="0"/>
                        <a:pt x="497" y="0"/>
                        <a:pt x="489" y="1"/>
                      </a:cubicBezTo>
                      <a:cubicBezTo>
                        <a:pt x="204" y="21"/>
                        <a:pt x="1" y="245"/>
                        <a:pt x="1" y="530"/>
                      </a:cubicBezTo>
                      <a:cubicBezTo>
                        <a:pt x="14" y="826"/>
                        <a:pt x="268" y="1015"/>
                        <a:pt x="527" y="1015"/>
                      </a:cubicBezTo>
                      <a:cubicBezTo>
                        <a:pt x="659" y="1015"/>
                        <a:pt x="793" y="966"/>
                        <a:pt x="896" y="855"/>
                      </a:cubicBezTo>
                      <a:cubicBezTo>
                        <a:pt x="1195" y="516"/>
                        <a:pt x="946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8" name="Google Shape;6218;p14"/>
                <p:cNvSpPr/>
                <p:nvPr/>
              </p:nvSpPr>
              <p:spPr>
                <a:xfrm flipH="1" rot="10800000">
                  <a:off x="9100666" y="4777495"/>
                  <a:ext cx="54956" cy="47189"/>
                </a:xfrm>
                <a:custGeom>
                  <a:rect b="b" l="l" r="r" t="t"/>
                  <a:pathLst>
                    <a:path extrusionOk="0" h="1288" w="1500">
                      <a:moveTo>
                        <a:pt x="659" y="0"/>
                      </a:moveTo>
                      <a:cubicBezTo>
                        <a:pt x="324" y="0"/>
                        <a:pt x="0" y="279"/>
                        <a:pt x="14" y="677"/>
                      </a:cubicBezTo>
                      <a:cubicBezTo>
                        <a:pt x="35" y="1023"/>
                        <a:pt x="320" y="1288"/>
                        <a:pt x="686" y="1288"/>
                      </a:cubicBezTo>
                      <a:cubicBezTo>
                        <a:pt x="1256" y="1247"/>
                        <a:pt x="1500" y="555"/>
                        <a:pt x="1072" y="169"/>
                      </a:cubicBezTo>
                      <a:cubicBezTo>
                        <a:pt x="950" y="52"/>
                        <a:pt x="803" y="0"/>
                        <a:pt x="6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9" name="Google Shape;6219;p14"/>
                <p:cNvSpPr/>
                <p:nvPr/>
              </p:nvSpPr>
              <p:spPr>
                <a:xfrm flipH="1" rot="10800000">
                  <a:off x="6935426" y="4808783"/>
                  <a:ext cx="18685" cy="16450"/>
                </a:xfrm>
                <a:custGeom>
                  <a:rect b="b" l="l" r="r" t="t"/>
                  <a:pathLst>
                    <a:path extrusionOk="0" h="449" w="510">
                      <a:moveTo>
                        <a:pt x="265" y="1"/>
                      </a:moveTo>
                      <a:cubicBezTo>
                        <a:pt x="1" y="41"/>
                        <a:pt x="1" y="448"/>
                        <a:pt x="286" y="448"/>
                      </a:cubicBezTo>
                      <a:cubicBezTo>
                        <a:pt x="408" y="448"/>
                        <a:pt x="509" y="346"/>
                        <a:pt x="509" y="224"/>
                      </a:cubicBezTo>
                      <a:cubicBezTo>
                        <a:pt x="489" y="102"/>
                        <a:pt x="387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14"/>
                <p:cNvSpPr/>
                <p:nvPr/>
              </p:nvSpPr>
              <p:spPr>
                <a:xfrm flipH="1" rot="10800000">
                  <a:off x="8909821" y="4783394"/>
                  <a:ext cx="52721" cy="45211"/>
                </a:xfrm>
                <a:custGeom>
                  <a:rect b="b" l="l" r="r" t="t"/>
                  <a:pathLst>
                    <a:path extrusionOk="0" h="1234" w="1439">
                      <a:moveTo>
                        <a:pt x="629" y="0"/>
                      </a:moveTo>
                      <a:cubicBezTo>
                        <a:pt x="305" y="0"/>
                        <a:pt x="0" y="263"/>
                        <a:pt x="14" y="642"/>
                      </a:cubicBezTo>
                      <a:cubicBezTo>
                        <a:pt x="34" y="975"/>
                        <a:pt x="299" y="1233"/>
                        <a:pt x="628" y="1233"/>
                      </a:cubicBezTo>
                      <a:cubicBezTo>
                        <a:pt x="640" y="1233"/>
                        <a:pt x="653" y="1233"/>
                        <a:pt x="665" y="1232"/>
                      </a:cubicBezTo>
                      <a:cubicBezTo>
                        <a:pt x="1194" y="1212"/>
                        <a:pt x="1439" y="540"/>
                        <a:pt x="1052" y="174"/>
                      </a:cubicBezTo>
                      <a:cubicBezTo>
                        <a:pt x="925" y="54"/>
                        <a:pt x="776" y="0"/>
                        <a:pt x="6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1" name="Google Shape;6221;p14"/>
                <p:cNvSpPr/>
                <p:nvPr/>
              </p:nvSpPr>
              <p:spPr>
                <a:xfrm flipH="1" rot="10800000">
                  <a:off x="5489857" y="4826699"/>
                  <a:ext cx="4506" cy="4506"/>
                </a:xfrm>
                <a:custGeom>
                  <a:rect b="b" l="l" r="r" t="t"/>
                  <a:pathLst>
                    <a:path extrusionOk="0" h="123" w="123">
                      <a:moveTo>
                        <a:pt x="62" y="1"/>
                      </a:moveTo>
                      <a:cubicBezTo>
                        <a:pt x="41" y="1"/>
                        <a:pt x="1" y="21"/>
                        <a:pt x="1" y="62"/>
                      </a:cubicBezTo>
                      <a:cubicBezTo>
                        <a:pt x="11" y="102"/>
                        <a:pt x="41" y="123"/>
                        <a:pt x="69" y="123"/>
                      </a:cubicBezTo>
                      <a:cubicBezTo>
                        <a:pt x="97" y="123"/>
                        <a:pt x="123" y="102"/>
                        <a:pt x="123" y="62"/>
                      </a:cubicBezTo>
                      <a:cubicBezTo>
                        <a:pt x="123" y="21"/>
                        <a:pt x="10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2" name="Google Shape;6222;p14"/>
                <p:cNvSpPr/>
                <p:nvPr/>
              </p:nvSpPr>
              <p:spPr>
                <a:xfrm flipH="1" rot="10800000">
                  <a:off x="6548498" y="4817576"/>
                  <a:ext cx="16230" cy="13629"/>
                </a:xfrm>
                <a:custGeom>
                  <a:rect b="b" l="l" r="r" t="t"/>
                  <a:pathLst>
                    <a:path extrusionOk="0" h="372" w="443">
                      <a:moveTo>
                        <a:pt x="245" y="1"/>
                      </a:moveTo>
                      <a:cubicBezTo>
                        <a:pt x="82" y="1"/>
                        <a:pt x="1" y="204"/>
                        <a:pt x="123" y="326"/>
                      </a:cubicBezTo>
                      <a:cubicBezTo>
                        <a:pt x="160" y="357"/>
                        <a:pt x="204" y="371"/>
                        <a:pt x="248" y="371"/>
                      </a:cubicBezTo>
                      <a:cubicBezTo>
                        <a:pt x="348" y="371"/>
                        <a:pt x="442" y="297"/>
                        <a:pt x="428" y="184"/>
                      </a:cubicBezTo>
                      <a:cubicBezTo>
                        <a:pt x="428" y="82"/>
                        <a:pt x="347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14"/>
                <p:cNvSpPr/>
                <p:nvPr/>
              </p:nvSpPr>
              <p:spPr>
                <a:xfrm flipH="1" rot="10800000">
                  <a:off x="5394453" y="4828165"/>
                  <a:ext cx="3737" cy="3774"/>
                </a:xfrm>
                <a:custGeom>
                  <a:rect b="b" l="l" r="r" t="t"/>
                  <a:pathLst>
                    <a:path extrusionOk="0" h="103" w="102">
                      <a:moveTo>
                        <a:pt x="41" y="0"/>
                      </a:moveTo>
                      <a:cubicBezTo>
                        <a:pt x="20" y="21"/>
                        <a:pt x="0" y="41"/>
                        <a:pt x="0" y="61"/>
                      </a:cubicBezTo>
                      <a:cubicBezTo>
                        <a:pt x="0" y="82"/>
                        <a:pt x="20" y="102"/>
                        <a:pt x="61" y="102"/>
                      </a:cubicBezTo>
                      <a:cubicBezTo>
                        <a:pt x="81" y="102"/>
                        <a:pt x="102" y="82"/>
                        <a:pt x="102" y="61"/>
                      </a:cubicBezTo>
                      <a:cubicBezTo>
                        <a:pt x="102" y="21"/>
                        <a:pt x="6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4" name="Google Shape;6224;p14"/>
                <p:cNvSpPr/>
                <p:nvPr/>
              </p:nvSpPr>
              <p:spPr>
                <a:xfrm flipH="1" rot="10800000">
                  <a:off x="8638924" y="4791454"/>
                  <a:ext cx="41803" cy="40887"/>
                </a:xfrm>
                <a:custGeom>
                  <a:rect b="b" l="l" r="r" t="t"/>
                  <a:pathLst>
                    <a:path extrusionOk="0" h="1116" w="1141">
                      <a:moveTo>
                        <a:pt x="583" y="1"/>
                      </a:moveTo>
                      <a:cubicBezTo>
                        <a:pt x="291" y="1"/>
                        <a:pt x="0" y="205"/>
                        <a:pt x="42" y="601"/>
                      </a:cubicBezTo>
                      <a:cubicBezTo>
                        <a:pt x="72" y="947"/>
                        <a:pt x="332" y="1116"/>
                        <a:pt x="591" y="1116"/>
                      </a:cubicBezTo>
                      <a:cubicBezTo>
                        <a:pt x="866" y="1116"/>
                        <a:pt x="1141" y="927"/>
                        <a:pt x="1141" y="561"/>
                      </a:cubicBezTo>
                      <a:cubicBezTo>
                        <a:pt x="1141" y="184"/>
                        <a:pt x="861" y="1"/>
                        <a:pt x="5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5" name="Google Shape;6225;p14"/>
                <p:cNvSpPr/>
                <p:nvPr/>
              </p:nvSpPr>
              <p:spPr>
                <a:xfrm flipH="1" rot="10800000">
                  <a:off x="9196070" y="4784896"/>
                  <a:ext cx="56495" cy="47995"/>
                </a:xfrm>
                <a:custGeom>
                  <a:rect b="b" l="l" r="r" t="t"/>
                  <a:pathLst>
                    <a:path extrusionOk="0" h="1310" w="1542">
                      <a:moveTo>
                        <a:pt x="682" y="0"/>
                      </a:moveTo>
                      <a:cubicBezTo>
                        <a:pt x="334" y="0"/>
                        <a:pt x="1" y="279"/>
                        <a:pt x="15" y="678"/>
                      </a:cubicBezTo>
                      <a:cubicBezTo>
                        <a:pt x="35" y="1031"/>
                        <a:pt x="320" y="1309"/>
                        <a:pt x="652" y="1309"/>
                      </a:cubicBezTo>
                      <a:cubicBezTo>
                        <a:pt x="663" y="1309"/>
                        <a:pt x="675" y="1309"/>
                        <a:pt x="686" y="1308"/>
                      </a:cubicBezTo>
                      <a:cubicBezTo>
                        <a:pt x="1277" y="1288"/>
                        <a:pt x="1541" y="576"/>
                        <a:pt x="1114" y="169"/>
                      </a:cubicBezTo>
                      <a:cubicBezTo>
                        <a:pt x="985" y="52"/>
                        <a:pt x="832" y="0"/>
                        <a:pt x="6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14"/>
                <p:cNvSpPr/>
                <p:nvPr/>
              </p:nvSpPr>
              <p:spPr>
                <a:xfrm flipH="1" rot="10800000">
                  <a:off x="5585444" y="4829630"/>
                  <a:ext cx="5862" cy="5349"/>
                </a:xfrm>
                <a:custGeom>
                  <a:rect b="b" l="l" r="r" t="t"/>
                  <a:pathLst>
                    <a:path extrusionOk="0" h="146" w="160">
                      <a:moveTo>
                        <a:pt x="66" y="0"/>
                      </a:moveTo>
                      <a:cubicBezTo>
                        <a:pt x="0" y="0"/>
                        <a:pt x="0" y="146"/>
                        <a:pt x="66" y="146"/>
                      </a:cubicBezTo>
                      <a:cubicBezTo>
                        <a:pt x="69" y="146"/>
                        <a:pt x="73" y="145"/>
                        <a:pt x="78" y="144"/>
                      </a:cubicBezTo>
                      <a:cubicBezTo>
                        <a:pt x="159" y="144"/>
                        <a:pt x="159" y="22"/>
                        <a:pt x="78" y="2"/>
                      </a:cubicBezTo>
                      <a:cubicBezTo>
                        <a:pt x="73" y="1"/>
                        <a:pt x="69" y="0"/>
                        <a:pt x="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7" name="Google Shape;6227;p14"/>
                <p:cNvSpPr/>
                <p:nvPr/>
              </p:nvSpPr>
              <p:spPr>
                <a:xfrm flipH="1" rot="10800000">
                  <a:off x="6163584" y="4827652"/>
                  <a:ext cx="12200" cy="7401"/>
                </a:xfrm>
                <a:custGeom>
                  <a:rect b="b" l="l" r="r" t="t"/>
                  <a:pathLst>
                    <a:path extrusionOk="0" h="202" w="333">
                      <a:moveTo>
                        <a:pt x="201" y="0"/>
                      </a:moveTo>
                      <a:cubicBezTo>
                        <a:pt x="191" y="0"/>
                        <a:pt x="180" y="1"/>
                        <a:pt x="170" y="4"/>
                      </a:cubicBezTo>
                      <a:cubicBezTo>
                        <a:pt x="1" y="4"/>
                        <a:pt x="180" y="201"/>
                        <a:pt x="278" y="201"/>
                      </a:cubicBezTo>
                      <a:cubicBezTo>
                        <a:pt x="309" y="201"/>
                        <a:pt x="332" y="181"/>
                        <a:pt x="332" y="126"/>
                      </a:cubicBezTo>
                      <a:cubicBezTo>
                        <a:pt x="315" y="55"/>
                        <a:pt x="266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8" name="Google Shape;6228;p14"/>
                <p:cNvSpPr/>
                <p:nvPr/>
              </p:nvSpPr>
              <p:spPr>
                <a:xfrm flipH="1" rot="10800000">
                  <a:off x="5299012" y="4834137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41" y="0"/>
                      </a:moveTo>
                      <a:cubicBezTo>
                        <a:pt x="21" y="0"/>
                        <a:pt x="0" y="21"/>
                        <a:pt x="0" y="41"/>
                      </a:cubicBezTo>
                      <a:cubicBezTo>
                        <a:pt x="0" y="41"/>
                        <a:pt x="21" y="61"/>
                        <a:pt x="41" y="61"/>
                      </a:cubicBezTo>
                      <a:cubicBezTo>
                        <a:pt x="41" y="61"/>
                        <a:pt x="62" y="41"/>
                        <a:pt x="62" y="41"/>
                      </a:cubicBezTo>
                      <a:cubicBezTo>
                        <a:pt x="62" y="21"/>
                        <a:pt x="4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14"/>
                <p:cNvSpPr/>
                <p:nvPr/>
              </p:nvSpPr>
              <p:spPr>
                <a:xfrm flipH="1" rot="10800000">
                  <a:off x="8077564" y="4808783"/>
                  <a:ext cx="33597" cy="29310"/>
                </a:xfrm>
                <a:custGeom>
                  <a:rect b="b" l="l" r="r" t="t"/>
                  <a:pathLst>
                    <a:path extrusionOk="0" h="800" w="917">
                      <a:moveTo>
                        <a:pt x="407" y="0"/>
                      </a:moveTo>
                      <a:cubicBezTo>
                        <a:pt x="198" y="0"/>
                        <a:pt x="1" y="172"/>
                        <a:pt x="1" y="413"/>
                      </a:cubicBezTo>
                      <a:cubicBezTo>
                        <a:pt x="21" y="636"/>
                        <a:pt x="204" y="799"/>
                        <a:pt x="428" y="799"/>
                      </a:cubicBezTo>
                      <a:cubicBezTo>
                        <a:pt x="774" y="779"/>
                        <a:pt x="916" y="352"/>
                        <a:pt x="672" y="107"/>
                      </a:cubicBezTo>
                      <a:cubicBezTo>
                        <a:pt x="592" y="33"/>
                        <a:pt x="498" y="0"/>
                        <a:pt x="4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0" name="Google Shape;6230;p14"/>
                <p:cNvSpPr/>
                <p:nvPr/>
              </p:nvSpPr>
              <p:spPr>
                <a:xfrm flipH="1" rot="10800000">
                  <a:off x="8814381" y="4795374"/>
                  <a:ext cx="51989" cy="44075"/>
                </a:xfrm>
                <a:custGeom>
                  <a:rect b="b" l="l" r="r" t="t"/>
                  <a:pathLst>
                    <a:path extrusionOk="0" h="1203" w="1419">
                      <a:moveTo>
                        <a:pt x="609" y="0"/>
                      </a:moveTo>
                      <a:cubicBezTo>
                        <a:pt x="297" y="0"/>
                        <a:pt x="0" y="253"/>
                        <a:pt x="15" y="633"/>
                      </a:cubicBezTo>
                      <a:cubicBezTo>
                        <a:pt x="35" y="958"/>
                        <a:pt x="320" y="1202"/>
                        <a:pt x="645" y="1202"/>
                      </a:cubicBezTo>
                      <a:cubicBezTo>
                        <a:pt x="1174" y="1182"/>
                        <a:pt x="1419" y="511"/>
                        <a:pt x="1012" y="165"/>
                      </a:cubicBezTo>
                      <a:cubicBezTo>
                        <a:pt x="892" y="51"/>
                        <a:pt x="749" y="0"/>
                        <a:pt x="6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1" name="Google Shape;6231;p14"/>
                <p:cNvSpPr/>
                <p:nvPr/>
              </p:nvSpPr>
              <p:spPr>
                <a:xfrm flipH="1" rot="10800000">
                  <a:off x="8246279" y="4808783"/>
                  <a:ext cx="37077" cy="31435"/>
                </a:xfrm>
                <a:custGeom>
                  <a:rect b="b" l="l" r="r" t="t"/>
                  <a:pathLst>
                    <a:path extrusionOk="0" h="858" w="1012">
                      <a:moveTo>
                        <a:pt x="573" y="1"/>
                      </a:moveTo>
                      <a:cubicBezTo>
                        <a:pt x="459" y="1"/>
                        <a:pt x="344" y="46"/>
                        <a:pt x="259" y="145"/>
                      </a:cubicBezTo>
                      <a:cubicBezTo>
                        <a:pt x="0" y="424"/>
                        <a:pt x="189" y="858"/>
                        <a:pt x="559" y="858"/>
                      </a:cubicBezTo>
                      <a:cubicBezTo>
                        <a:pt x="568" y="858"/>
                        <a:pt x="576" y="858"/>
                        <a:pt x="585" y="857"/>
                      </a:cubicBezTo>
                      <a:cubicBezTo>
                        <a:pt x="829" y="857"/>
                        <a:pt x="1012" y="654"/>
                        <a:pt x="1012" y="410"/>
                      </a:cubicBezTo>
                      <a:cubicBezTo>
                        <a:pt x="999" y="158"/>
                        <a:pt x="787" y="1"/>
                        <a:pt x="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14"/>
                <p:cNvSpPr/>
                <p:nvPr/>
              </p:nvSpPr>
              <p:spPr>
                <a:xfrm flipH="1" rot="10800000">
                  <a:off x="5680482" y="4837617"/>
                  <a:ext cx="6998" cy="4763"/>
                </a:xfrm>
                <a:custGeom>
                  <a:rect b="b" l="l" r="r" t="t"/>
                  <a:pathLst>
                    <a:path extrusionOk="0" h="130" w="191">
                      <a:moveTo>
                        <a:pt x="109" y="0"/>
                      </a:moveTo>
                      <a:cubicBezTo>
                        <a:pt x="1" y="0"/>
                        <a:pt x="103" y="129"/>
                        <a:pt x="159" y="129"/>
                      </a:cubicBezTo>
                      <a:cubicBezTo>
                        <a:pt x="177" y="129"/>
                        <a:pt x="190" y="116"/>
                        <a:pt x="190" y="82"/>
                      </a:cubicBezTo>
                      <a:cubicBezTo>
                        <a:pt x="190" y="41"/>
                        <a:pt x="149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3" name="Google Shape;6233;p14"/>
                <p:cNvSpPr/>
                <p:nvPr/>
              </p:nvSpPr>
              <p:spPr>
                <a:xfrm flipH="1" rot="10800000">
                  <a:off x="7030867" y="4824831"/>
                  <a:ext cx="18319" cy="17659"/>
                </a:xfrm>
                <a:custGeom>
                  <a:rect b="b" l="l" r="r" t="t"/>
                  <a:pathLst>
                    <a:path extrusionOk="0" h="482" w="500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3"/>
                      </a:cubicBezTo>
                      <a:cubicBezTo>
                        <a:pt x="102" y="3"/>
                        <a:pt x="0" y="126"/>
                        <a:pt x="0" y="248"/>
                      </a:cubicBezTo>
                      <a:cubicBezTo>
                        <a:pt x="10" y="405"/>
                        <a:pt x="130" y="482"/>
                        <a:pt x="248" y="482"/>
                      </a:cubicBezTo>
                      <a:cubicBezTo>
                        <a:pt x="374" y="482"/>
                        <a:pt x="499" y="395"/>
                        <a:pt x="489" y="227"/>
                      </a:cubicBezTo>
                      <a:cubicBezTo>
                        <a:pt x="489" y="97"/>
                        <a:pt x="387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4" name="Google Shape;6234;p14"/>
                <p:cNvSpPr/>
                <p:nvPr/>
              </p:nvSpPr>
              <p:spPr>
                <a:xfrm flipH="1" rot="10800000">
                  <a:off x="5203572" y="4843845"/>
                  <a:ext cx="1539" cy="1502"/>
                </a:xfrm>
                <a:custGeom>
                  <a:rect b="b" l="l" r="r" t="t"/>
                  <a:pathLst>
                    <a:path extrusionOk="0" h="41" w="42">
                      <a:moveTo>
                        <a:pt x="21" y="0"/>
                      </a:moveTo>
                      <a:cubicBezTo>
                        <a:pt x="21" y="0"/>
                        <a:pt x="1" y="0"/>
                        <a:pt x="1" y="20"/>
                      </a:cubicBezTo>
                      <a:cubicBezTo>
                        <a:pt x="1" y="20"/>
                        <a:pt x="1" y="41"/>
                        <a:pt x="21" y="41"/>
                      </a:cubicBezTo>
                      <a:cubicBezTo>
                        <a:pt x="42" y="41"/>
                        <a:pt x="42" y="20"/>
                        <a:pt x="42" y="20"/>
                      </a:cubicBezTo>
                      <a:cubicBezTo>
                        <a:pt x="42" y="0"/>
                        <a:pt x="42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14"/>
                <p:cNvSpPr/>
                <p:nvPr/>
              </p:nvSpPr>
              <p:spPr>
                <a:xfrm flipH="1" rot="10800000">
                  <a:off x="9290228" y="4799074"/>
                  <a:ext cx="57741" cy="48691"/>
                </a:xfrm>
                <a:custGeom>
                  <a:rect b="b" l="l" r="r" t="t"/>
                  <a:pathLst>
                    <a:path extrusionOk="0" h="1329" w="1576">
                      <a:moveTo>
                        <a:pt x="702" y="0"/>
                      </a:moveTo>
                      <a:cubicBezTo>
                        <a:pt x="342" y="0"/>
                        <a:pt x="1" y="284"/>
                        <a:pt x="29" y="697"/>
                      </a:cubicBezTo>
                      <a:cubicBezTo>
                        <a:pt x="49" y="1051"/>
                        <a:pt x="335" y="1329"/>
                        <a:pt x="684" y="1329"/>
                      </a:cubicBezTo>
                      <a:cubicBezTo>
                        <a:pt x="696" y="1329"/>
                        <a:pt x="709" y="1328"/>
                        <a:pt x="721" y="1328"/>
                      </a:cubicBezTo>
                      <a:cubicBezTo>
                        <a:pt x="1311" y="1307"/>
                        <a:pt x="1576" y="575"/>
                        <a:pt x="1148" y="168"/>
                      </a:cubicBezTo>
                      <a:cubicBezTo>
                        <a:pt x="1014" y="52"/>
                        <a:pt x="856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6" name="Google Shape;6236;p14"/>
                <p:cNvSpPr/>
                <p:nvPr/>
              </p:nvSpPr>
              <p:spPr>
                <a:xfrm flipH="1" rot="10800000">
                  <a:off x="6641704" y="4837874"/>
                  <a:ext cx="17183" cy="14875"/>
                </a:xfrm>
                <a:custGeom>
                  <a:rect b="b" l="l" r="r" t="t"/>
                  <a:pathLst>
                    <a:path extrusionOk="0" h="406" w="469">
                      <a:moveTo>
                        <a:pt x="262" y="1"/>
                      </a:moveTo>
                      <a:cubicBezTo>
                        <a:pt x="213" y="1"/>
                        <a:pt x="163" y="19"/>
                        <a:pt x="122" y="60"/>
                      </a:cubicBezTo>
                      <a:cubicBezTo>
                        <a:pt x="0" y="202"/>
                        <a:pt x="102" y="406"/>
                        <a:pt x="285" y="406"/>
                      </a:cubicBezTo>
                      <a:cubicBezTo>
                        <a:pt x="387" y="385"/>
                        <a:pt x="468" y="304"/>
                        <a:pt x="468" y="182"/>
                      </a:cubicBezTo>
                      <a:cubicBezTo>
                        <a:pt x="455" y="73"/>
                        <a:pt x="360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7" name="Google Shape;6237;p14"/>
                <p:cNvSpPr/>
                <p:nvPr/>
              </p:nvSpPr>
              <p:spPr>
                <a:xfrm flipH="1" rot="10800000">
                  <a:off x="5775410" y="4846080"/>
                  <a:ext cx="8243" cy="7474"/>
                </a:xfrm>
                <a:custGeom>
                  <a:rect b="b" l="l" r="r" t="t"/>
                  <a:pathLst>
                    <a:path extrusionOk="0" h="204" w="225">
                      <a:moveTo>
                        <a:pt x="122" y="0"/>
                      </a:moveTo>
                      <a:cubicBezTo>
                        <a:pt x="0" y="0"/>
                        <a:pt x="0" y="204"/>
                        <a:pt x="122" y="204"/>
                      </a:cubicBezTo>
                      <a:cubicBezTo>
                        <a:pt x="183" y="204"/>
                        <a:pt x="224" y="143"/>
                        <a:pt x="224" y="102"/>
                      </a:cubicBezTo>
                      <a:cubicBezTo>
                        <a:pt x="224" y="41"/>
                        <a:pt x="18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8" name="Google Shape;6238;p14"/>
                <p:cNvSpPr/>
                <p:nvPr/>
              </p:nvSpPr>
              <p:spPr>
                <a:xfrm flipH="1" rot="10800000">
                  <a:off x="8323072" y="4819958"/>
                  <a:ext cx="39312" cy="33597"/>
                </a:xfrm>
                <a:custGeom>
                  <a:rect b="b" l="l" r="r" t="t"/>
                  <a:pathLst>
                    <a:path extrusionOk="0" h="917" w="1073">
                      <a:moveTo>
                        <a:pt x="607" y="0"/>
                      </a:moveTo>
                      <a:cubicBezTo>
                        <a:pt x="489" y="0"/>
                        <a:pt x="370" y="45"/>
                        <a:pt x="279" y="143"/>
                      </a:cubicBezTo>
                      <a:cubicBezTo>
                        <a:pt x="0" y="442"/>
                        <a:pt x="209" y="917"/>
                        <a:pt x="601" y="917"/>
                      </a:cubicBezTo>
                      <a:cubicBezTo>
                        <a:pt x="609" y="917"/>
                        <a:pt x="617" y="916"/>
                        <a:pt x="625" y="916"/>
                      </a:cubicBezTo>
                      <a:cubicBezTo>
                        <a:pt x="890" y="916"/>
                        <a:pt x="1073" y="692"/>
                        <a:pt x="1073" y="448"/>
                      </a:cubicBezTo>
                      <a:cubicBezTo>
                        <a:pt x="1060" y="167"/>
                        <a:pt x="835" y="0"/>
                        <a:pt x="6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9" name="Google Shape;6239;p14"/>
                <p:cNvSpPr/>
                <p:nvPr/>
              </p:nvSpPr>
              <p:spPr>
                <a:xfrm flipH="1" rot="10800000">
                  <a:off x="7978643" y="4826663"/>
                  <a:ext cx="32607" cy="28028"/>
                </a:xfrm>
                <a:custGeom>
                  <a:rect b="b" l="l" r="r" t="t"/>
                  <a:pathLst>
                    <a:path extrusionOk="0" h="765" w="890">
                      <a:moveTo>
                        <a:pt x="514" y="1"/>
                      </a:moveTo>
                      <a:cubicBezTo>
                        <a:pt x="416" y="1"/>
                        <a:pt x="316" y="41"/>
                        <a:pt x="239" y="133"/>
                      </a:cubicBezTo>
                      <a:cubicBezTo>
                        <a:pt x="0" y="371"/>
                        <a:pt x="188" y="765"/>
                        <a:pt x="500" y="765"/>
                      </a:cubicBezTo>
                      <a:cubicBezTo>
                        <a:pt x="508" y="765"/>
                        <a:pt x="516" y="764"/>
                        <a:pt x="523" y="764"/>
                      </a:cubicBezTo>
                      <a:cubicBezTo>
                        <a:pt x="747" y="743"/>
                        <a:pt x="890" y="581"/>
                        <a:pt x="890" y="357"/>
                      </a:cubicBezTo>
                      <a:cubicBezTo>
                        <a:pt x="876" y="144"/>
                        <a:pt x="698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0" name="Google Shape;6240;p14"/>
                <p:cNvSpPr/>
                <p:nvPr/>
              </p:nvSpPr>
              <p:spPr>
                <a:xfrm flipH="1" rot="10800000">
                  <a:off x="6258512" y="4844761"/>
                  <a:ext cx="11944" cy="11028"/>
                </a:xfrm>
                <a:custGeom>
                  <a:rect b="b" l="l" r="r" t="t"/>
                  <a:pathLst>
                    <a:path extrusionOk="0" h="301" w="326">
                      <a:moveTo>
                        <a:pt x="143" y="0"/>
                      </a:moveTo>
                      <a:cubicBezTo>
                        <a:pt x="61" y="0"/>
                        <a:pt x="0" y="82"/>
                        <a:pt x="0" y="163"/>
                      </a:cubicBezTo>
                      <a:cubicBezTo>
                        <a:pt x="10" y="255"/>
                        <a:pt x="82" y="300"/>
                        <a:pt x="153" y="300"/>
                      </a:cubicBezTo>
                      <a:cubicBezTo>
                        <a:pt x="224" y="300"/>
                        <a:pt x="295" y="255"/>
                        <a:pt x="305" y="163"/>
                      </a:cubicBezTo>
                      <a:cubicBezTo>
                        <a:pt x="326" y="61"/>
                        <a:pt x="24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1" name="Google Shape;6241;p14"/>
                <p:cNvSpPr/>
                <p:nvPr/>
              </p:nvSpPr>
              <p:spPr>
                <a:xfrm flipH="1" rot="10800000">
                  <a:off x="8720442" y="4813217"/>
                  <a:ext cx="50486" cy="42903"/>
                </a:xfrm>
                <a:custGeom>
                  <a:rect b="b" l="l" r="r" t="t"/>
                  <a:pathLst>
                    <a:path extrusionOk="0" h="1171" w="1378">
                      <a:moveTo>
                        <a:pt x="603" y="0"/>
                      </a:moveTo>
                      <a:cubicBezTo>
                        <a:pt x="293" y="0"/>
                        <a:pt x="0" y="250"/>
                        <a:pt x="15" y="620"/>
                      </a:cubicBezTo>
                      <a:cubicBezTo>
                        <a:pt x="34" y="933"/>
                        <a:pt x="279" y="1170"/>
                        <a:pt x="587" y="1170"/>
                      </a:cubicBezTo>
                      <a:cubicBezTo>
                        <a:pt x="600" y="1170"/>
                        <a:pt x="612" y="1170"/>
                        <a:pt x="625" y="1169"/>
                      </a:cubicBezTo>
                      <a:cubicBezTo>
                        <a:pt x="1134" y="1149"/>
                        <a:pt x="1378" y="518"/>
                        <a:pt x="991" y="152"/>
                      </a:cubicBezTo>
                      <a:cubicBezTo>
                        <a:pt x="874" y="47"/>
                        <a:pt x="737" y="0"/>
                        <a:pt x="6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2" name="Google Shape;6242;p14"/>
                <p:cNvSpPr/>
                <p:nvPr/>
              </p:nvSpPr>
              <p:spPr>
                <a:xfrm flipH="1" rot="10800000">
                  <a:off x="7122571" y="4839376"/>
                  <a:ext cx="22386" cy="18832"/>
                </a:xfrm>
                <a:custGeom>
                  <a:rect b="b" l="l" r="r" t="t"/>
                  <a:pathLst>
                    <a:path extrusionOk="0" h="514" w="611">
                      <a:moveTo>
                        <a:pt x="341" y="0"/>
                      </a:moveTo>
                      <a:cubicBezTo>
                        <a:pt x="278" y="0"/>
                        <a:pt x="215" y="21"/>
                        <a:pt x="163" y="66"/>
                      </a:cubicBezTo>
                      <a:cubicBezTo>
                        <a:pt x="0" y="229"/>
                        <a:pt x="122" y="514"/>
                        <a:pt x="346" y="514"/>
                      </a:cubicBezTo>
                      <a:cubicBezTo>
                        <a:pt x="489" y="514"/>
                        <a:pt x="611" y="392"/>
                        <a:pt x="611" y="249"/>
                      </a:cubicBezTo>
                      <a:cubicBezTo>
                        <a:pt x="611" y="96"/>
                        <a:pt x="478" y="0"/>
                        <a:pt x="3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3" name="Google Shape;6243;p14"/>
                <p:cNvSpPr/>
                <p:nvPr/>
              </p:nvSpPr>
              <p:spPr>
                <a:xfrm flipH="1" rot="10800000">
                  <a:off x="5108900" y="4858757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4" name="Google Shape;6244;p14"/>
                <p:cNvSpPr/>
                <p:nvPr/>
              </p:nvSpPr>
              <p:spPr>
                <a:xfrm flipH="1" rot="10800000">
                  <a:off x="8402612" y="4823622"/>
                  <a:ext cx="42353" cy="35941"/>
                </a:xfrm>
                <a:custGeom>
                  <a:rect b="b" l="l" r="r" t="t"/>
                  <a:pathLst>
                    <a:path extrusionOk="0" h="981" w="1156">
                      <a:moveTo>
                        <a:pt x="513" y="1"/>
                      </a:moveTo>
                      <a:cubicBezTo>
                        <a:pt x="505" y="1"/>
                        <a:pt x="497" y="1"/>
                        <a:pt x="489" y="1"/>
                      </a:cubicBezTo>
                      <a:cubicBezTo>
                        <a:pt x="225" y="22"/>
                        <a:pt x="1" y="246"/>
                        <a:pt x="21" y="510"/>
                      </a:cubicBezTo>
                      <a:cubicBezTo>
                        <a:pt x="34" y="801"/>
                        <a:pt x="263" y="981"/>
                        <a:pt x="505" y="981"/>
                      </a:cubicBezTo>
                      <a:cubicBezTo>
                        <a:pt x="635" y="981"/>
                        <a:pt x="769" y="929"/>
                        <a:pt x="876" y="815"/>
                      </a:cubicBezTo>
                      <a:cubicBezTo>
                        <a:pt x="1155" y="516"/>
                        <a:pt x="925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5" name="Google Shape;6245;p14"/>
                <p:cNvSpPr/>
                <p:nvPr/>
              </p:nvSpPr>
              <p:spPr>
                <a:xfrm flipH="1" rot="10800000">
                  <a:off x="8548759" y="4821313"/>
                  <a:ext cx="46786" cy="39715"/>
                </a:xfrm>
                <a:custGeom>
                  <a:rect b="b" l="l" r="r" t="t"/>
                  <a:pathLst>
                    <a:path extrusionOk="0" h="1084" w="1277">
                      <a:moveTo>
                        <a:pt x="554" y="0"/>
                      </a:moveTo>
                      <a:cubicBezTo>
                        <a:pt x="546" y="0"/>
                        <a:pt x="538" y="0"/>
                        <a:pt x="529" y="1"/>
                      </a:cubicBezTo>
                      <a:cubicBezTo>
                        <a:pt x="224" y="21"/>
                        <a:pt x="0" y="265"/>
                        <a:pt x="20" y="571"/>
                      </a:cubicBezTo>
                      <a:cubicBezTo>
                        <a:pt x="34" y="887"/>
                        <a:pt x="286" y="1084"/>
                        <a:pt x="550" y="1084"/>
                      </a:cubicBezTo>
                      <a:cubicBezTo>
                        <a:pt x="694" y="1084"/>
                        <a:pt x="842" y="1025"/>
                        <a:pt x="956" y="896"/>
                      </a:cubicBezTo>
                      <a:cubicBezTo>
                        <a:pt x="1276" y="556"/>
                        <a:pt x="1027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6" name="Google Shape;6246;p14"/>
                <p:cNvSpPr/>
                <p:nvPr/>
              </p:nvSpPr>
              <p:spPr>
                <a:xfrm flipH="1" rot="10800000">
                  <a:off x="8153806" y="4834137"/>
                  <a:ext cx="36381" cy="30922"/>
                </a:xfrm>
                <a:custGeom>
                  <a:rect b="b" l="l" r="r" t="t"/>
                  <a:pathLst>
                    <a:path extrusionOk="0" h="844" w="993">
                      <a:moveTo>
                        <a:pt x="549" y="1"/>
                      </a:moveTo>
                      <a:cubicBezTo>
                        <a:pt x="440" y="1"/>
                        <a:pt x="329" y="41"/>
                        <a:pt x="239" y="131"/>
                      </a:cubicBezTo>
                      <a:cubicBezTo>
                        <a:pt x="1" y="410"/>
                        <a:pt x="190" y="844"/>
                        <a:pt x="560" y="844"/>
                      </a:cubicBezTo>
                      <a:cubicBezTo>
                        <a:pt x="568" y="844"/>
                        <a:pt x="577" y="844"/>
                        <a:pt x="585" y="843"/>
                      </a:cubicBezTo>
                      <a:cubicBezTo>
                        <a:pt x="809" y="823"/>
                        <a:pt x="992" y="640"/>
                        <a:pt x="972" y="396"/>
                      </a:cubicBezTo>
                      <a:cubicBezTo>
                        <a:pt x="959" y="154"/>
                        <a:pt x="759" y="1"/>
                        <a:pt x="5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7" name="Google Shape;6247;p14"/>
                <p:cNvSpPr/>
                <p:nvPr/>
              </p:nvSpPr>
              <p:spPr>
                <a:xfrm flipH="1" rot="10800000">
                  <a:off x="5870081" y="4859453"/>
                  <a:ext cx="9562" cy="8317"/>
                </a:xfrm>
                <a:custGeom>
                  <a:rect b="b" l="l" r="r" t="t"/>
                  <a:pathLst>
                    <a:path extrusionOk="0" h="227" w="261">
                      <a:moveTo>
                        <a:pt x="156" y="1"/>
                      </a:moveTo>
                      <a:cubicBezTo>
                        <a:pt x="152" y="1"/>
                        <a:pt x="147" y="1"/>
                        <a:pt x="143" y="2"/>
                      </a:cubicBezTo>
                      <a:cubicBezTo>
                        <a:pt x="1" y="22"/>
                        <a:pt x="1" y="205"/>
                        <a:pt x="143" y="225"/>
                      </a:cubicBezTo>
                      <a:cubicBezTo>
                        <a:pt x="147" y="226"/>
                        <a:pt x="152" y="227"/>
                        <a:pt x="156" y="227"/>
                      </a:cubicBezTo>
                      <a:cubicBezTo>
                        <a:pt x="261" y="227"/>
                        <a:pt x="261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8" name="Google Shape;6248;p14"/>
                <p:cNvSpPr/>
                <p:nvPr/>
              </p:nvSpPr>
              <p:spPr>
                <a:xfrm flipH="1" rot="10800000">
                  <a:off x="7888954" y="4841537"/>
                  <a:ext cx="26892" cy="26929"/>
                </a:xfrm>
                <a:custGeom>
                  <a:rect b="b" l="l" r="r" t="t"/>
                  <a:pathLst>
                    <a:path extrusionOk="0" h="735" w="734">
                      <a:moveTo>
                        <a:pt x="346" y="0"/>
                      </a:moveTo>
                      <a:cubicBezTo>
                        <a:pt x="143" y="21"/>
                        <a:pt x="1" y="183"/>
                        <a:pt x="1" y="387"/>
                      </a:cubicBezTo>
                      <a:cubicBezTo>
                        <a:pt x="20" y="579"/>
                        <a:pt x="166" y="735"/>
                        <a:pt x="353" y="735"/>
                      </a:cubicBezTo>
                      <a:cubicBezTo>
                        <a:pt x="364" y="735"/>
                        <a:pt x="376" y="734"/>
                        <a:pt x="387" y="733"/>
                      </a:cubicBezTo>
                      <a:cubicBezTo>
                        <a:pt x="591" y="733"/>
                        <a:pt x="733" y="550"/>
                        <a:pt x="733" y="367"/>
                      </a:cubicBezTo>
                      <a:cubicBezTo>
                        <a:pt x="713" y="163"/>
                        <a:pt x="550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9" name="Google Shape;6249;p14"/>
                <p:cNvSpPr/>
                <p:nvPr/>
              </p:nvSpPr>
              <p:spPr>
                <a:xfrm flipH="1" rot="10800000">
                  <a:off x="9383434" y="4819958"/>
                  <a:ext cx="59243" cy="49900"/>
                </a:xfrm>
                <a:custGeom>
                  <a:rect b="b" l="l" r="r" t="t"/>
                  <a:pathLst>
                    <a:path extrusionOk="0" h="1362" w="1617">
                      <a:moveTo>
                        <a:pt x="707" y="0"/>
                      </a:moveTo>
                      <a:cubicBezTo>
                        <a:pt x="344" y="0"/>
                        <a:pt x="1" y="286"/>
                        <a:pt x="29" y="710"/>
                      </a:cubicBezTo>
                      <a:cubicBezTo>
                        <a:pt x="49" y="1083"/>
                        <a:pt x="334" y="1362"/>
                        <a:pt x="702" y="1362"/>
                      </a:cubicBezTo>
                      <a:cubicBezTo>
                        <a:pt x="715" y="1362"/>
                        <a:pt x="728" y="1362"/>
                        <a:pt x="741" y="1361"/>
                      </a:cubicBezTo>
                      <a:cubicBezTo>
                        <a:pt x="1351" y="1341"/>
                        <a:pt x="1616" y="588"/>
                        <a:pt x="1168" y="181"/>
                      </a:cubicBezTo>
                      <a:cubicBezTo>
                        <a:pt x="1031" y="56"/>
                        <a:pt x="867" y="0"/>
                        <a:pt x="7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0" name="Google Shape;6250;p14"/>
                <p:cNvSpPr/>
                <p:nvPr/>
              </p:nvSpPr>
              <p:spPr>
                <a:xfrm flipH="1" rot="10800000">
                  <a:off x="7220283" y="4850843"/>
                  <a:ext cx="23631" cy="19198"/>
                </a:xfrm>
                <a:custGeom>
                  <a:rect b="b" l="l" r="r" t="t"/>
                  <a:pathLst>
                    <a:path extrusionOk="0" h="524" w="645">
                      <a:moveTo>
                        <a:pt x="236" y="1"/>
                      </a:moveTo>
                      <a:cubicBezTo>
                        <a:pt x="106" y="1"/>
                        <a:pt x="0" y="134"/>
                        <a:pt x="19" y="267"/>
                      </a:cubicBezTo>
                      <a:cubicBezTo>
                        <a:pt x="19" y="425"/>
                        <a:pt x="147" y="524"/>
                        <a:pt x="282" y="524"/>
                      </a:cubicBezTo>
                      <a:cubicBezTo>
                        <a:pt x="355" y="524"/>
                        <a:pt x="430" y="494"/>
                        <a:pt x="487" y="430"/>
                      </a:cubicBezTo>
                      <a:cubicBezTo>
                        <a:pt x="644" y="273"/>
                        <a:pt x="517" y="2"/>
                        <a:pt x="288" y="2"/>
                      </a:cubicBezTo>
                      <a:cubicBezTo>
                        <a:pt x="280" y="2"/>
                        <a:pt x="272" y="2"/>
                        <a:pt x="263" y="3"/>
                      </a:cubicBezTo>
                      <a:cubicBezTo>
                        <a:pt x="254" y="1"/>
                        <a:pt x="245" y="1"/>
                        <a:pt x="2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1" name="Google Shape;6251;p14"/>
                <p:cNvSpPr/>
                <p:nvPr/>
              </p:nvSpPr>
              <p:spPr>
                <a:xfrm flipH="1" rot="10800000">
                  <a:off x="6735129" y="4857988"/>
                  <a:ext cx="20664" cy="15717"/>
                </a:xfrm>
                <a:custGeom>
                  <a:rect b="b" l="l" r="r" t="t"/>
                  <a:pathLst>
                    <a:path extrusionOk="0" h="429" w="564">
                      <a:moveTo>
                        <a:pt x="279" y="1"/>
                      </a:moveTo>
                      <a:cubicBezTo>
                        <a:pt x="1" y="21"/>
                        <a:pt x="13" y="429"/>
                        <a:pt x="280" y="429"/>
                      </a:cubicBezTo>
                      <a:cubicBezTo>
                        <a:pt x="286" y="429"/>
                        <a:pt x="293" y="429"/>
                        <a:pt x="299" y="428"/>
                      </a:cubicBezTo>
                      <a:cubicBezTo>
                        <a:pt x="564" y="408"/>
                        <a:pt x="564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2" name="Google Shape;6252;p14"/>
                <p:cNvSpPr/>
                <p:nvPr/>
              </p:nvSpPr>
              <p:spPr>
                <a:xfrm flipH="1" rot="10800000">
                  <a:off x="8627236" y="4835602"/>
                  <a:ext cx="49021" cy="41437"/>
                </a:xfrm>
                <a:custGeom>
                  <a:rect b="b" l="l" r="r" t="t"/>
                  <a:pathLst>
                    <a:path extrusionOk="0" h="1131" w="1338">
                      <a:moveTo>
                        <a:pt x="585" y="1"/>
                      </a:moveTo>
                      <a:cubicBezTo>
                        <a:pt x="282" y="1"/>
                        <a:pt x="1" y="246"/>
                        <a:pt x="15" y="601"/>
                      </a:cubicBezTo>
                      <a:cubicBezTo>
                        <a:pt x="15" y="894"/>
                        <a:pt x="278" y="1131"/>
                        <a:pt x="569" y="1131"/>
                      </a:cubicBezTo>
                      <a:cubicBezTo>
                        <a:pt x="581" y="1131"/>
                        <a:pt x="593" y="1130"/>
                        <a:pt x="605" y="1130"/>
                      </a:cubicBezTo>
                      <a:cubicBezTo>
                        <a:pt x="1114" y="1109"/>
                        <a:pt x="1338" y="499"/>
                        <a:pt x="971" y="153"/>
                      </a:cubicBezTo>
                      <a:cubicBezTo>
                        <a:pt x="854" y="48"/>
                        <a:pt x="718" y="1"/>
                        <a:pt x="5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3" name="Google Shape;6253;p14"/>
                <p:cNvSpPr/>
                <p:nvPr/>
              </p:nvSpPr>
              <p:spPr>
                <a:xfrm flipH="1" rot="10800000">
                  <a:off x="6351681" y="4864692"/>
                  <a:ext cx="14215" cy="12713"/>
                </a:xfrm>
                <a:custGeom>
                  <a:rect b="b" l="l" r="r" t="t"/>
                  <a:pathLst>
                    <a:path extrusionOk="0" h="347" w="388">
                      <a:moveTo>
                        <a:pt x="164" y="0"/>
                      </a:moveTo>
                      <a:cubicBezTo>
                        <a:pt x="82" y="0"/>
                        <a:pt x="1" y="81"/>
                        <a:pt x="1" y="183"/>
                      </a:cubicBezTo>
                      <a:cubicBezTo>
                        <a:pt x="21" y="265"/>
                        <a:pt x="82" y="346"/>
                        <a:pt x="184" y="346"/>
                      </a:cubicBezTo>
                      <a:cubicBezTo>
                        <a:pt x="387" y="305"/>
                        <a:pt x="367" y="2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4" name="Google Shape;6254;p14"/>
                <p:cNvSpPr/>
                <p:nvPr/>
              </p:nvSpPr>
              <p:spPr>
                <a:xfrm flipH="1" rot="10800000">
                  <a:off x="7793916" y="4852126"/>
                  <a:ext cx="26892" cy="25500"/>
                </a:xfrm>
                <a:custGeom>
                  <a:rect b="b" l="l" r="r" t="t"/>
                  <a:pathLst>
                    <a:path extrusionOk="0" h="696" w="734">
                      <a:moveTo>
                        <a:pt x="353" y="1"/>
                      </a:moveTo>
                      <a:cubicBezTo>
                        <a:pt x="181" y="1"/>
                        <a:pt x="10" y="113"/>
                        <a:pt x="10" y="332"/>
                      </a:cubicBezTo>
                      <a:cubicBezTo>
                        <a:pt x="0" y="578"/>
                        <a:pt x="177" y="696"/>
                        <a:pt x="355" y="696"/>
                      </a:cubicBezTo>
                      <a:cubicBezTo>
                        <a:pt x="544" y="696"/>
                        <a:pt x="734" y="563"/>
                        <a:pt x="702" y="311"/>
                      </a:cubicBezTo>
                      <a:cubicBezTo>
                        <a:pt x="682" y="103"/>
                        <a:pt x="517" y="1"/>
                        <a:pt x="3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5" name="Google Shape;6255;p14"/>
                <p:cNvSpPr/>
                <p:nvPr/>
              </p:nvSpPr>
              <p:spPr>
                <a:xfrm flipH="1" rot="10800000">
                  <a:off x="7315650" y="4859233"/>
                  <a:ext cx="24437" cy="20444"/>
                </a:xfrm>
                <a:custGeom>
                  <a:rect b="b" l="l" r="r" t="t"/>
                  <a:pathLst>
                    <a:path extrusionOk="0" h="558" w="667">
                      <a:moveTo>
                        <a:pt x="308" y="0"/>
                      </a:moveTo>
                      <a:cubicBezTo>
                        <a:pt x="301" y="0"/>
                        <a:pt x="293" y="0"/>
                        <a:pt x="285" y="1"/>
                      </a:cubicBezTo>
                      <a:cubicBezTo>
                        <a:pt x="123" y="1"/>
                        <a:pt x="0" y="123"/>
                        <a:pt x="21" y="286"/>
                      </a:cubicBezTo>
                      <a:cubicBezTo>
                        <a:pt x="21" y="449"/>
                        <a:pt x="156" y="557"/>
                        <a:pt x="301" y="557"/>
                      </a:cubicBezTo>
                      <a:cubicBezTo>
                        <a:pt x="374" y="557"/>
                        <a:pt x="448" y="530"/>
                        <a:pt x="509" y="469"/>
                      </a:cubicBezTo>
                      <a:cubicBezTo>
                        <a:pt x="667" y="292"/>
                        <a:pt x="538" y="0"/>
                        <a:pt x="3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6" name="Google Shape;6256;p14"/>
                <p:cNvSpPr/>
                <p:nvPr/>
              </p:nvSpPr>
              <p:spPr>
                <a:xfrm flipH="1" rot="10800000">
                  <a:off x="8237120" y="4849927"/>
                  <a:ext cx="38579" cy="32717"/>
                </a:xfrm>
                <a:custGeom>
                  <a:rect b="b" l="l" r="r" t="t"/>
                  <a:pathLst>
                    <a:path extrusionOk="0" h="893" w="1053">
                      <a:moveTo>
                        <a:pt x="453" y="0"/>
                      </a:moveTo>
                      <a:cubicBezTo>
                        <a:pt x="445" y="0"/>
                        <a:pt x="436" y="0"/>
                        <a:pt x="428" y="1"/>
                      </a:cubicBezTo>
                      <a:cubicBezTo>
                        <a:pt x="183" y="1"/>
                        <a:pt x="0" y="224"/>
                        <a:pt x="21" y="469"/>
                      </a:cubicBezTo>
                      <a:cubicBezTo>
                        <a:pt x="34" y="725"/>
                        <a:pt x="254" y="892"/>
                        <a:pt x="477" y="892"/>
                      </a:cubicBezTo>
                      <a:cubicBezTo>
                        <a:pt x="591" y="892"/>
                        <a:pt x="705" y="849"/>
                        <a:pt x="794" y="754"/>
                      </a:cubicBezTo>
                      <a:cubicBezTo>
                        <a:pt x="1053" y="455"/>
                        <a:pt x="844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7" name="Google Shape;6257;p14"/>
                <p:cNvSpPr/>
                <p:nvPr/>
              </p:nvSpPr>
              <p:spPr>
                <a:xfrm flipH="1" rot="10800000">
                  <a:off x="5964423" y="4875757"/>
                  <a:ext cx="10075" cy="9269"/>
                </a:xfrm>
                <a:custGeom>
                  <a:rect b="b" l="l" r="r" t="t"/>
                  <a:pathLst>
                    <a:path extrusionOk="0" h="253" w="275">
                      <a:moveTo>
                        <a:pt x="177" y="1"/>
                      </a:moveTo>
                      <a:cubicBezTo>
                        <a:pt x="169" y="1"/>
                        <a:pt x="160" y="2"/>
                        <a:pt x="152" y="5"/>
                      </a:cubicBezTo>
                      <a:cubicBezTo>
                        <a:pt x="143" y="2"/>
                        <a:pt x="134" y="1"/>
                        <a:pt x="125" y="1"/>
                      </a:cubicBezTo>
                      <a:cubicBezTo>
                        <a:pt x="1" y="1"/>
                        <a:pt x="16" y="252"/>
                        <a:pt x="128" y="252"/>
                      </a:cubicBezTo>
                      <a:cubicBezTo>
                        <a:pt x="136" y="252"/>
                        <a:pt x="144" y="251"/>
                        <a:pt x="152" y="249"/>
                      </a:cubicBezTo>
                      <a:cubicBezTo>
                        <a:pt x="234" y="249"/>
                        <a:pt x="274" y="188"/>
                        <a:pt x="274" y="106"/>
                      </a:cubicBezTo>
                      <a:cubicBezTo>
                        <a:pt x="274" y="53"/>
                        <a:pt x="229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8" name="Google Shape;6258;p14"/>
                <p:cNvSpPr/>
                <p:nvPr/>
              </p:nvSpPr>
              <p:spPr>
                <a:xfrm flipH="1" rot="10800000">
                  <a:off x="7698109" y="4860699"/>
                  <a:ext cx="29640" cy="24950"/>
                </a:xfrm>
                <a:custGeom>
                  <a:rect b="b" l="l" r="r" t="t"/>
                  <a:pathLst>
                    <a:path extrusionOk="0" h="681" w="809">
                      <a:moveTo>
                        <a:pt x="350" y="0"/>
                      </a:moveTo>
                      <a:cubicBezTo>
                        <a:pt x="342" y="0"/>
                        <a:pt x="334" y="1"/>
                        <a:pt x="326" y="1"/>
                      </a:cubicBezTo>
                      <a:cubicBezTo>
                        <a:pt x="143" y="1"/>
                        <a:pt x="0" y="164"/>
                        <a:pt x="21" y="347"/>
                      </a:cubicBezTo>
                      <a:cubicBezTo>
                        <a:pt x="21" y="550"/>
                        <a:pt x="182" y="680"/>
                        <a:pt x="355" y="680"/>
                      </a:cubicBezTo>
                      <a:cubicBezTo>
                        <a:pt x="444" y="680"/>
                        <a:pt x="535" y="646"/>
                        <a:pt x="611" y="571"/>
                      </a:cubicBezTo>
                      <a:cubicBezTo>
                        <a:pt x="809" y="353"/>
                        <a:pt x="641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9" name="Google Shape;6259;p14"/>
                <p:cNvSpPr/>
                <p:nvPr/>
              </p:nvSpPr>
              <p:spPr>
                <a:xfrm flipH="1" rot="10800000">
                  <a:off x="7411311" y="4864692"/>
                  <a:ext cx="25903" cy="21726"/>
                </a:xfrm>
                <a:custGeom>
                  <a:rect b="b" l="l" r="r" t="t"/>
                  <a:pathLst>
                    <a:path extrusionOk="0" h="593" w="707">
                      <a:moveTo>
                        <a:pt x="296" y="1"/>
                      </a:moveTo>
                      <a:cubicBezTo>
                        <a:pt x="141" y="1"/>
                        <a:pt x="0" y="125"/>
                        <a:pt x="14" y="307"/>
                      </a:cubicBezTo>
                      <a:cubicBezTo>
                        <a:pt x="14" y="470"/>
                        <a:pt x="157" y="592"/>
                        <a:pt x="320" y="592"/>
                      </a:cubicBezTo>
                      <a:cubicBezTo>
                        <a:pt x="584" y="572"/>
                        <a:pt x="706" y="246"/>
                        <a:pt x="503" y="83"/>
                      </a:cubicBezTo>
                      <a:cubicBezTo>
                        <a:pt x="439" y="26"/>
                        <a:pt x="366" y="1"/>
                        <a:pt x="29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0" name="Google Shape;6260;p14"/>
                <p:cNvSpPr/>
                <p:nvPr/>
              </p:nvSpPr>
              <p:spPr>
                <a:xfrm flipH="1" rot="10800000">
                  <a:off x="8060637" y="4857218"/>
                  <a:ext cx="35612" cy="30189"/>
                </a:xfrm>
                <a:custGeom>
                  <a:rect b="b" l="l" r="r" t="t"/>
                  <a:pathLst>
                    <a:path extrusionOk="0" h="824" w="972">
                      <a:moveTo>
                        <a:pt x="534" y="0"/>
                      </a:moveTo>
                      <a:cubicBezTo>
                        <a:pt x="428" y="0"/>
                        <a:pt x="322" y="41"/>
                        <a:pt x="239" y="131"/>
                      </a:cubicBezTo>
                      <a:cubicBezTo>
                        <a:pt x="0" y="409"/>
                        <a:pt x="189" y="823"/>
                        <a:pt x="539" y="823"/>
                      </a:cubicBezTo>
                      <a:cubicBezTo>
                        <a:pt x="548" y="823"/>
                        <a:pt x="556" y="823"/>
                        <a:pt x="564" y="823"/>
                      </a:cubicBezTo>
                      <a:cubicBezTo>
                        <a:pt x="788" y="802"/>
                        <a:pt x="971" y="619"/>
                        <a:pt x="951" y="395"/>
                      </a:cubicBezTo>
                      <a:cubicBezTo>
                        <a:pt x="938" y="153"/>
                        <a:pt x="738" y="0"/>
                        <a:pt x="5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1" name="Google Shape;6261;p14"/>
                <p:cNvSpPr/>
                <p:nvPr/>
              </p:nvSpPr>
              <p:spPr>
                <a:xfrm flipH="1" rot="10800000">
                  <a:off x="7602668" y="4865462"/>
                  <a:ext cx="27625" cy="23888"/>
                </a:xfrm>
                <a:custGeom>
                  <a:rect b="b" l="l" r="r" t="t"/>
                  <a:pathLst>
                    <a:path extrusionOk="0" h="652" w="754">
                      <a:moveTo>
                        <a:pt x="329" y="1"/>
                      </a:moveTo>
                      <a:cubicBezTo>
                        <a:pt x="158" y="1"/>
                        <a:pt x="1" y="134"/>
                        <a:pt x="1" y="346"/>
                      </a:cubicBezTo>
                      <a:cubicBezTo>
                        <a:pt x="21" y="509"/>
                        <a:pt x="163" y="652"/>
                        <a:pt x="347" y="652"/>
                      </a:cubicBezTo>
                      <a:cubicBezTo>
                        <a:pt x="631" y="631"/>
                        <a:pt x="754" y="285"/>
                        <a:pt x="550" y="82"/>
                      </a:cubicBezTo>
                      <a:cubicBezTo>
                        <a:pt x="482" y="26"/>
                        <a:pt x="404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2" name="Google Shape;6262;p14"/>
                <p:cNvSpPr/>
                <p:nvPr/>
              </p:nvSpPr>
              <p:spPr>
                <a:xfrm flipH="1" rot="10800000">
                  <a:off x="7506861" y="4866927"/>
                  <a:ext cx="23192" cy="22715"/>
                </a:xfrm>
                <a:custGeom>
                  <a:rect b="b" l="l" r="r" t="t"/>
                  <a:pathLst>
                    <a:path extrusionOk="0" h="620" w="633">
                      <a:moveTo>
                        <a:pt x="318" y="0"/>
                      </a:moveTo>
                      <a:cubicBezTo>
                        <a:pt x="159" y="0"/>
                        <a:pt x="1" y="113"/>
                        <a:pt x="11" y="334"/>
                      </a:cubicBezTo>
                      <a:cubicBezTo>
                        <a:pt x="21" y="527"/>
                        <a:pt x="164" y="620"/>
                        <a:pt x="309" y="620"/>
                      </a:cubicBezTo>
                      <a:cubicBezTo>
                        <a:pt x="469" y="620"/>
                        <a:pt x="632" y="507"/>
                        <a:pt x="622" y="293"/>
                      </a:cubicBezTo>
                      <a:cubicBezTo>
                        <a:pt x="612" y="97"/>
                        <a:pt x="465" y="0"/>
                        <a:pt x="3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3" name="Google Shape;6263;p14"/>
                <p:cNvSpPr/>
                <p:nvPr/>
              </p:nvSpPr>
              <p:spPr>
                <a:xfrm flipH="1" rot="10800000">
                  <a:off x="8459290" y="4821240"/>
                  <a:ext cx="61404" cy="71663"/>
                </a:xfrm>
                <a:custGeom>
                  <a:rect b="b" l="l" r="r" t="t"/>
                  <a:pathLst>
                    <a:path extrusionOk="0" h="1956" w="1676">
                      <a:moveTo>
                        <a:pt x="522" y="0"/>
                      </a:moveTo>
                      <a:cubicBezTo>
                        <a:pt x="259" y="0"/>
                        <a:pt x="0" y="179"/>
                        <a:pt x="0" y="525"/>
                      </a:cubicBezTo>
                      <a:cubicBezTo>
                        <a:pt x="20" y="817"/>
                        <a:pt x="245" y="1035"/>
                        <a:pt x="532" y="1035"/>
                      </a:cubicBezTo>
                      <a:cubicBezTo>
                        <a:pt x="544" y="1035"/>
                        <a:pt x="557" y="1034"/>
                        <a:pt x="570" y="1034"/>
                      </a:cubicBezTo>
                      <a:cubicBezTo>
                        <a:pt x="611" y="1034"/>
                        <a:pt x="672" y="1013"/>
                        <a:pt x="712" y="1013"/>
                      </a:cubicBezTo>
                      <a:cubicBezTo>
                        <a:pt x="255" y="1287"/>
                        <a:pt x="488" y="1956"/>
                        <a:pt x="954" y="1956"/>
                      </a:cubicBezTo>
                      <a:cubicBezTo>
                        <a:pt x="1006" y="1956"/>
                        <a:pt x="1062" y="1947"/>
                        <a:pt x="1119" y="1929"/>
                      </a:cubicBezTo>
                      <a:cubicBezTo>
                        <a:pt x="1676" y="1750"/>
                        <a:pt x="1553" y="930"/>
                        <a:pt x="978" y="930"/>
                      </a:cubicBezTo>
                      <a:cubicBezTo>
                        <a:pt x="964" y="930"/>
                        <a:pt x="950" y="931"/>
                        <a:pt x="936" y="932"/>
                      </a:cubicBezTo>
                      <a:cubicBezTo>
                        <a:pt x="896" y="932"/>
                        <a:pt x="835" y="952"/>
                        <a:pt x="794" y="973"/>
                      </a:cubicBezTo>
                      <a:cubicBezTo>
                        <a:pt x="977" y="871"/>
                        <a:pt x="1058" y="688"/>
                        <a:pt x="1058" y="484"/>
                      </a:cubicBezTo>
                      <a:cubicBezTo>
                        <a:pt x="1019" y="159"/>
                        <a:pt x="769" y="0"/>
                        <a:pt x="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4" name="Google Shape;6264;p14"/>
                <p:cNvSpPr/>
                <p:nvPr/>
              </p:nvSpPr>
              <p:spPr>
                <a:xfrm flipH="1" rot="10800000">
                  <a:off x="6831046" y="4876636"/>
                  <a:ext cx="17183" cy="16450"/>
                </a:xfrm>
                <a:custGeom>
                  <a:rect b="b" l="l" r="r" t="t"/>
                  <a:pathLst>
                    <a:path extrusionOk="0" h="449" w="469">
                      <a:moveTo>
                        <a:pt x="225" y="1"/>
                      </a:moveTo>
                      <a:cubicBezTo>
                        <a:pt x="103" y="1"/>
                        <a:pt x="1" y="103"/>
                        <a:pt x="21" y="245"/>
                      </a:cubicBezTo>
                      <a:cubicBezTo>
                        <a:pt x="21" y="367"/>
                        <a:pt x="123" y="448"/>
                        <a:pt x="245" y="448"/>
                      </a:cubicBezTo>
                      <a:cubicBezTo>
                        <a:pt x="367" y="448"/>
                        <a:pt x="469" y="347"/>
                        <a:pt x="469" y="225"/>
                      </a:cubicBezTo>
                      <a:cubicBezTo>
                        <a:pt x="449" y="82"/>
                        <a:pt x="347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5" name="Google Shape;6265;p14"/>
                <p:cNvSpPr/>
                <p:nvPr/>
              </p:nvSpPr>
              <p:spPr>
                <a:xfrm flipH="1" rot="10800000">
                  <a:off x="8313143" y="4858207"/>
                  <a:ext cx="41071" cy="34879"/>
                </a:xfrm>
                <a:custGeom>
                  <a:rect b="b" l="l" r="r" t="t"/>
                  <a:pathLst>
                    <a:path extrusionOk="0" h="952" w="1121">
                      <a:moveTo>
                        <a:pt x="469" y="1"/>
                      </a:moveTo>
                      <a:cubicBezTo>
                        <a:pt x="204" y="21"/>
                        <a:pt x="1" y="245"/>
                        <a:pt x="21" y="509"/>
                      </a:cubicBezTo>
                      <a:cubicBezTo>
                        <a:pt x="34" y="786"/>
                        <a:pt x="260" y="952"/>
                        <a:pt x="490" y="952"/>
                      </a:cubicBezTo>
                      <a:cubicBezTo>
                        <a:pt x="615" y="952"/>
                        <a:pt x="742" y="902"/>
                        <a:pt x="835" y="794"/>
                      </a:cubicBezTo>
                      <a:cubicBezTo>
                        <a:pt x="1120" y="489"/>
                        <a:pt x="876" y="1"/>
                        <a:pt x="4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6" name="Google Shape;6266;p14"/>
                <p:cNvSpPr/>
                <p:nvPr/>
              </p:nvSpPr>
              <p:spPr>
                <a:xfrm flipH="1" rot="10800000">
                  <a:off x="8386967" y="4857768"/>
                  <a:ext cx="43818" cy="37553"/>
                </a:xfrm>
                <a:custGeom>
                  <a:rect b="b" l="l" r="r" t="t"/>
                  <a:pathLst>
                    <a:path extrusionOk="0" h="1025" w="1196">
                      <a:moveTo>
                        <a:pt x="515" y="0"/>
                      </a:moveTo>
                      <a:cubicBezTo>
                        <a:pt x="506" y="0"/>
                        <a:pt x="498" y="0"/>
                        <a:pt x="489" y="1"/>
                      </a:cubicBezTo>
                      <a:cubicBezTo>
                        <a:pt x="224" y="21"/>
                        <a:pt x="0" y="245"/>
                        <a:pt x="21" y="530"/>
                      </a:cubicBezTo>
                      <a:cubicBezTo>
                        <a:pt x="21" y="826"/>
                        <a:pt x="270" y="1024"/>
                        <a:pt x="527" y="1024"/>
                      </a:cubicBezTo>
                      <a:cubicBezTo>
                        <a:pt x="659" y="1024"/>
                        <a:pt x="792" y="972"/>
                        <a:pt x="896" y="855"/>
                      </a:cubicBezTo>
                      <a:cubicBezTo>
                        <a:pt x="1195" y="516"/>
                        <a:pt x="966" y="0"/>
                        <a:pt x="5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7" name="Google Shape;6267;p14"/>
                <p:cNvSpPr/>
                <p:nvPr/>
              </p:nvSpPr>
              <p:spPr>
                <a:xfrm flipH="1" rot="10800000">
                  <a:off x="9474918" y="4846776"/>
                  <a:ext cx="60195" cy="50999"/>
                </a:xfrm>
                <a:custGeom>
                  <a:rect b="b" l="l" r="r" t="t"/>
                  <a:pathLst>
                    <a:path extrusionOk="0" h="1392" w="1643">
                      <a:moveTo>
                        <a:pt x="720" y="1"/>
                      </a:moveTo>
                      <a:cubicBezTo>
                        <a:pt x="349" y="1"/>
                        <a:pt x="0" y="301"/>
                        <a:pt x="14" y="739"/>
                      </a:cubicBezTo>
                      <a:cubicBezTo>
                        <a:pt x="34" y="1113"/>
                        <a:pt x="339" y="1391"/>
                        <a:pt x="708" y="1391"/>
                      </a:cubicBezTo>
                      <a:cubicBezTo>
                        <a:pt x="721" y="1391"/>
                        <a:pt x="734" y="1391"/>
                        <a:pt x="747" y="1390"/>
                      </a:cubicBezTo>
                      <a:cubicBezTo>
                        <a:pt x="1378" y="1370"/>
                        <a:pt x="1642" y="617"/>
                        <a:pt x="1195" y="190"/>
                      </a:cubicBezTo>
                      <a:cubicBezTo>
                        <a:pt x="1051" y="59"/>
                        <a:pt x="884" y="1"/>
                        <a:pt x="7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8" name="Google Shape;6268;p14"/>
                <p:cNvSpPr/>
                <p:nvPr/>
              </p:nvSpPr>
              <p:spPr>
                <a:xfrm flipH="1" rot="10800000">
                  <a:off x="6442652" y="4885832"/>
                  <a:ext cx="16194" cy="13336"/>
                </a:xfrm>
                <a:custGeom>
                  <a:rect b="b" l="l" r="r" t="t"/>
                  <a:pathLst>
                    <a:path extrusionOk="0" h="364" w="442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4"/>
                      </a:cubicBezTo>
                      <a:cubicBezTo>
                        <a:pt x="82" y="4"/>
                        <a:pt x="0" y="207"/>
                        <a:pt x="122" y="309"/>
                      </a:cubicBezTo>
                      <a:cubicBezTo>
                        <a:pt x="160" y="347"/>
                        <a:pt x="205" y="363"/>
                        <a:pt x="249" y="363"/>
                      </a:cubicBezTo>
                      <a:cubicBezTo>
                        <a:pt x="348" y="363"/>
                        <a:pt x="442" y="280"/>
                        <a:pt x="428" y="167"/>
                      </a:cubicBezTo>
                      <a:cubicBezTo>
                        <a:pt x="428" y="76"/>
                        <a:pt x="362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9" name="Google Shape;6269;p14"/>
                <p:cNvSpPr/>
                <p:nvPr/>
              </p:nvSpPr>
              <p:spPr>
                <a:xfrm flipH="1" rot="10800000">
                  <a:off x="5384011" y="4896750"/>
                  <a:ext cx="4506" cy="3993"/>
                </a:xfrm>
                <a:custGeom>
                  <a:rect b="b" l="l" r="r" t="t"/>
                  <a:pathLst>
                    <a:path extrusionOk="0" h="109" w="123">
                      <a:moveTo>
                        <a:pt x="82" y="1"/>
                      </a:moveTo>
                      <a:cubicBezTo>
                        <a:pt x="76" y="1"/>
                        <a:pt x="69" y="2"/>
                        <a:pt x="61" y="6"/>
                      </a:cubicBezTo>
                      <a:cubicBezTo>
                        <a:pt x="41" y="6"/>
                        <a:pt x="0" y="27"/>
                        <a:pt x="21" y="67"/>
                      </a:cubicBezTo>
                      <a:cubicBezTo>
                        <a:pt x="0" y="88"/>
                        <a:pt x="41" y="108"/>
                        <a:pt x="61" y="108"/>
                      </a:cubicBezTo>
                      <a:cubicBezTo>
                        <a:pt x="102" y="108"/>
                        <a:pt x="122" y="88"/>
                        <a:pt x="122" y="47"/>
                      </a:cubicBezTo>
                      <a:cubicBezTo>
                        <a:pt x="122" y="31"/>
                        <a:pt x="109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0" name="Google Shape;6270;p14"/>
                <p:cNvSpPr/>
                <p:nvPr/>
              </p:nvSpPr>
              <p:spPr>
                <a:xfrm flipH="1" rot="10800000">
                  <a:off x="5288571" y="4898252"/>
                  <a:ext cx="3004" cy="3041"/>
                </a:xfrm>
                <a:custGeom>
                  <a:rect b="b" l="l" r="r" t="t"/>
                  <a:pathLst>
                    <a:path extrusionOk="0" h="83" w="82">
                      <a:moveTo>
                        <a:pt x="41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62"/>
                        <a:pt x="21" y="82"/>
                        <a:pt x="41" y="82"/>
                      </a:cubicBezTo>
                      <a:cubicBezTo>
                        <a:pt x="82" y="62"/>
                        <a:pt x="8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1" name="Google Shape;6271;p14"/>
                <p:cNvSpPr/>
                <p:nvPr/>
              </p:nvSpPr>
              <p:spPr>
                <a:xfrm flipH="1" rot="10800000">
                  <a:off x="8534800" y="4861725"/>
                  <a:ext cx="48288" cy="41071"/>
                </a:xfrm>
                <a:custGeom>
                  <a:rect b="b" l="l" r="r" t="t"/>
                  <a:pathLst>
                    <a:path extrusionOk="0" h="1121" w="1318">
                      <a:moveTo>
                        <a:pt x="580" y="1"/>
                      </a:moveTo>
                      <a:cubicBezTo>
                        <a:pt x="283" y="1"/>
                        <a:pt x="1" y="237"/>
                        <a:pt x="15" y="591"/>
                      </a:cubicBezTo>
                      <a:cubicBezTo>
                        <a:pt x="35" y="897"/>
                        <a:pt x="300" y="1120"/>
                        <a:pt x="605" y="1120"/>
                      </a:cubicBezTo>
                      <a:cubicBezTo>
                        <a:pt x="1093" y="1100"/>
                        <a:pt x="1317" y="490"/>
                        <a:pt x="951" y="144"/>
                      </a:cubicBezTo>
                      <a:cubicBezTo>
                        <a:pt x="840" y="45"/>
                        <a:pt x="70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2" name="Google Shape;6272;p14"/>
                <p:cNvSpPr/>
                <p:nvPr/>
              </p:nvSpPr>
              <p:spPr>
                <a:xfrm flipH="1" rot="10800000">
                  <a:off x="6059460" y="4893636"/>
                  <a:ext cx="10442" cy="10039"/>
                </a:xfrm>
                <a:custGeom>
                  <a:rect b="b" l="l" r="r" t="t"/>
                  <a:pathLst>
                    <a:path extrusionOk="0" h="274" w="285">
                      <a:moveTo>
                        <a:pt x="153" y="1"/>
                      </a:moveTo>
                      <a:cubicBezTo>
                        <a:pt x="143" y="1"/>
                        <a:pt x="133" y="2"/>
                        <a:pt x="122" y="5"/>
                      </a:cubicBezTo>
                      <a:cubicBezTo>
                        <a:pt x="61" y="5"/>
                        <a:pt x="0" y="66"/>
                        <a:pt x="0" y="147"/>
                      </a:cubicBezTo>
                      <a:cubicBezTo>
                        <a:pt x="0" y="218"/>
                        <a:pt x="46" y="273"/>
                        <a:pt x="112" y="273"/>
                      </a:cubicBezTo>
                      <a:cubicBezTo>
                        <a:pt x="121" y="273"/>
                        <a:pt x="132" y="272"/>
                        <a:pt x="143" y="269"/>
                      </a:cubicBezTo>
                      <a:cubicBezTo>
                        <a:pt x="224" y="269"/>
                        <a:pt x="285" y="208"/>
                        <a:pt x="285" y="127"/>
                      </a:cubicBezTo>
                      <a:cubicBezTo>
                        <a:pt x="267" y="56"/>
                        <a:pt x="219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3" name="Google Shape;6273;p14"/>
                <p:cNvSpPr/>
                <p:nvPr/>
              </p:nvSpPr>
              <p:spPr>
                <a:xfrm flipH="1" rot="10800000">
                  <a:off x="5480185" y="4898252"/>
                  <a:ext cx="5239" cy="5459"/>
                </a:xfrm>
                <a:custGeom>
                  <a:rect b="b" l="l" r="r" t="t"/>
                  <a:pathLst>
                    <a:path extrusionOk="0" h="149" w="143">
                      <a:moveTo>
                        <a:pt x="83" y="0"/>
                      </a:moveTo>
                      <a:cubicBezTo>
                        <a:pt x="76" y="0"/>
                        <a:pt x="69" y="2"/>
                        <a:pt x="61" y="6"/>
                      </a:cubicBezTo>
                      <a:cubicBezTo>
                        <a:pt x="21" y="6"/>
                        <a:pt x="0" y="26"/>
                        <a:pt x="0" y="67"/>
                      </a:cubicBezTo>
                      <a:cubicBezTo>
                        <a:pt x="0" y="108"/>
                        <a:pt x="21" y="148"/>
                        <a:pt x="61" y="148"/>
                      </a:cubicBezTo>
                      <a:cubicBezTo>
                        <a:pt x="102" y="148"/>
                        <a:pt x="143" y="108"/>
                        <a:pt x="143" y="67"/>
                      </a:cubicBezTo>
                      <a:cubicBezTo>
                        <a:pt x="143" y="34"/>
                        <a:pt x="116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4" name="Google Shape;6274;p14"/>
                <p:cNvSpPr/>
                <p:nvPr/>
              </p:nvSpPr>
              <p:spPr>
                <a:xfrm flipH="1" rot="10800000">
                  <a:off x="5193130" y="4904224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21" y="1"/>
                      </a:moveTo>
                      <a:cubicBezTo>
                        <a:pt x="21" y="1"/>
                        <a:pt x="1" y="21"/>
                        <a:pt x="1" y="41"/>
                      </a:cubicBezTo>
                      <a:cubicBezTo>
                        <a:pt x="1" y="41"/>
                        <a:pt x="21" y="62"/>
                        <a:pt x="42" y="62"/>
                      </a:cubicBezTo>
                      <a:cubicBezTo>
                        <a:pt x="42" y="62"/>
                        <a:pt x="62" y="41"/>
                        <a:pt x="62" y="41"/>
                      </a:cubicBezTo>
                      <a:cubicBezTo>
                        <a:pt x="62" y="21"/>
                        <a:pt x="42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5" name="Google Shape;6275;p14"/>
                <p:cNvSpPr/>
                <p:nvPr/>
              </p:nvSpPr>
              <p:spPr>
                <a:xfrm flipH="1" rot="10800000">
                  <a:off x="7971718" y="4877808"/>
                  <a:ext cx="34110" cy="28724"/>
                </a:xfrm>
                <a:custGeom>
                  <a:rect b="b" l="l" r="r" t="t"/>
                  <a:pathLst>
                    <a:path extrusionOk="0" h="784" w="931">
                      <a:moveTo>
                        <a:pt x="412" y="1"/>
                      </a:moveTo>
                      <a:cubicBezTo>
                        <a:pt x="404" y="1"/>
                        <a:pt x="395" y="1"/>
                        <a:pt x="387" y="2"/>
                      </a:cubicBezTo>
                      <a:cubicBezTo>
                        <a:pt x="183" y="2"/>
                        <a:pt x="0" y="185"/>
                        <a:pt x="21" y="408"/>
                      </a:cubicBezTo>
                      <a:cubicBezTo>
                        <a:pt x="34" y="636"/>
                        <a:pt x="223" y="784"/>
                        <a:pt x="414" y="784"/>
                      </a:cubicBezTo>
                      <a:cubicBezTo>
                        <a:pt x="514" y="784"/>
                        <a:pt x="615" y="743"/>
                        <a:pt x="692" y="653"/>
                      </a:cubicBezTo>
                      <a:cubicBezTo>
                        <a:pt x="930" y="395"/>
                        <a:pt x="742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6" name="Google Shape;6276;p14"/>
                <p:cNvSpPr/>
                <p:nvPr/>
              </p:nvSpPr>
              <p:spPr>
                <a:xfrm flipH="1" rot="10800000">
                  <a:off x="8145416" y="4878065"/>
                  <a:ext cx="37114" cy="31435"/>
                </a:xfrm>
                <a:custGeom>
                  <a:rect b="b" l="l" r="r" t="t"/>
                  <a:pathLst>
                    <a:path extrusionOk="0" h="858" w="1013">
                      <a:moveTo>
                        <a:pt x="453" y="0"/>
                      </a:moveTo>
                      <a:cubicBezTo>
                        <a:pt x="445" y="0"/>
                        <a:pt x="436" y="1"/>
                        <a:pt x="428" y="1"/>
                      </a:cubicBezTo>
                      <a:cubicBezTo>
                        <a:pt x="184" y="1"/>
                        <a:pt x="0" y="205"/>
                        <a:pt x="21" y="449"/>
                      </a:cubicBezTo>
                      <a:cubicBezTo>
                        <a:pt x="34" y="701"/>
                        <a:pt x="237" y="858"/>
                        <a:pt x="451" y="858"/>
                      </a:cubicBezTo>
                      <a:cubicBezTo>
                        <a:pt x="565" y="858"/>
                        <a:pt x="682" y="813"/>
                        <a:pt x="774" y="713"/>
                      </a:cubicBezTo>
                      <a:cubicBezTo>
                        <a:pt x="1013" y="435"/>
                        <a:pt x="823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7" name="Google Shape;6277;p14"/>
                <p:cNvSpPr/>
                <p:nvPr/>
              </p:nvSpPr>
              <p:spPr>
                <a:xfrm flipH="1" rot="10800000">
                  <a:off x="6922750" y="4892280"/>
                  <a:ext cx="20920" cy="17916"/>
                </a:xfrm>
                <a:custGeom>
                  <a:rect b="b" l="l" r="r" t="t"/>
                  <a:pathLst>
                    <a:path extrusionOk="0" h="489" w="571">
                      <a:moveTo>
                        <a:pt x="319" y="0"/>
                      </a:moveTo>
                      <a:cubicBezTo>
                        <a:pt x="256" y="0"/>
                        <a:pt x="192" y="25"/>
                        <a:pt x="143" y="81"/>
                      </a:cubicBezTo>
                      <a:cubicBezTo>
                        <a:pt x="1" y="244"/>
                        <a:pt x="123" y="488"/>
                        <a:pt x="326" y="488"/>
                      </a:cubicBezTo>
                      <a:cubicBezTo>
                        <a:pt x="469" y="468"/>
                        <a:pt x="571" y="366"/>
                        <a:pt x="571" y="224"/>
                      </a:cubicBezTo>
                      <a:cubicBezTo>
                        <a:pt x="557" y="90"/>
                        <a:pt x="439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8" name="Google Shape;6278;p14"/>
                <p:cNvSpPr/>
                <p:nvPr/>
              </p:nvSpPr>
              <p:spPr>
                <a:xfrm flipH="1" rot="10800000">
                  <a:off x="5575039" y="4905653"/>
                  <a:ext cx="6558" cy="6118"/>
                </a:xfrm>
                <a:custGeom>
                  <a:rect b="b" l="l" r="r" t="t"/>
                  <a:pathLst>
                    <a:path extrusionOk="0" h="167" w="179">
                      <a:moveTo>
                        <a:pt x="83" y="1"/>
                      </a:moveTo>
                      <a:cubicBezTo>
                        <a:pt x="0" y="1"/>
                        <a:pt x="0" y="166"/>
                        <a:pt x="83" y="166"/>
                      </a:cubicBezTo>
                      <a:cubicBezTo>
                        <a:pt x="88" y="166"/>
                        <a:pt x="92" y="166"/>
                        <a:pt x="97" y="165"/>
                      </a:cubicBezTo>
                      <a:cubicBezTo>
                        <a:pt x="138" y="165"/>
                        <a:pt x="179" y="124"/>
                        <a:pt x="179" y="83"/>
                      </a:cubicBezTo>
                      <a:cubicBezTo>
                        <a:pt x="179" y="43"/>
                        <a:pt x="138" y="2"/>
                        <a:pt x="97" y="2"/>
                      </a:cubicBezTo>
                      <a:cubicBezTo>
                        <a:pt x="92" y="1"/>
                        <a:pt x="88" y="1"/>
                        <a:pt x="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9" name="Google Shape;6279;p14"/>
                <p:cNvSpPr/>
                <p:nvPr/>
              </p:nvSpPr>
              <p:spPr>
                <a:xfrm flipH="1" rot="10800000">
                  <a:off x="5097726" y="4914666"/>
                  <a:ext cx="1539" cy="769"/>
                </a:xfrm>
                <a:custGeom>
                  <a:rect b="b" l="l" r="r" t="t"/>
                  <a:pathLst>
                    <a:path extrusionOk="0" h="21" w="42">
                      <a:moveTo>
                        <a:pt x="21" y="0"/>
                      </a:moveTo>
                      <a:cubicBezTo>
                        <a:pt x="21" y="0"/>
                        <a:pt x="0" y="0"/>
                        <a:pt x="0" y="21"/>
                      </a:cubicBezTo>
                      <a:lnTo>
                        <a:pt x="21" y="21"/>
                      </a:lnTo>
                      <a:cubicBezTo>
                        <a:pt x="41" y="21"/>
                        <a:pt x="41" y="2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0" name="Google Shape;6280;p14"/>
                <p:cNvSpPr/>
                <p:nvPr/>
              </p:nvSpPr>
              <p:spPr>
                <a:xfrm flipH="1" rot="10800000">
                  <a:off x="6536041" y="4906422"/>
                  <a:ext cx="16963" cy="14655"/>
                </a:xfrm>
                <a:custGeom>
                  <a:rect b="b" l="l" r="r" t="t"/>
                  <a:pathLst>
                    <a:path extrusionOk="0" h="400" w="463">
                      <a:moveTo>
                        <a:pt x="269" y="0"/>
                      </a:moveTo>
                      <a:cubicBezTo>
                        <a:pt x="215" y="0"/>
                        <a:pt x="160" y="23"/>
                        <a:pt x="117" y="73"/>
                      </a:cubicBezTo>
                      <a:cubicBezTo>
                        <a:pt x="0" y="190"/>
                        <a:pt x="88" y="400"/>
                        <a:pt x="257" y="400"/>
                      </a:cubicBezTo>
                      <a:cubicBezTo>
                        <a:pt x="264" y="400"/>
                        <a:pt x="272" y="399"/>
                        <a:pt x="280" y="399"/>
                      </a:cubicBezTo>
                      <a:cubicBezTo>
                        <a:pt x="381" y="399"/>
                        <a:pt x="463" y="297"/>
                        <a:pt x="463" y="195"/>
                      </a:cubicBezTo>
                      <a:cubicBezTo>
                        <a:pt x="463" y="76"/>
                        <a:pt x="369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1" name="Google Shape;6281;p14"/>
                <p:cNvSpPr/>
                <p:nvPr/>
              </p:nvSpPr>
              <p:spPr>
                <a:xfrm flipH="1" rot="10800000">
                  <a:off x="5669527" y="4917084"/>
                  <a:ext cx="8243" cy="5203"/>
                </a:xfrm>
                <a:custGeom>
                  <a:rect b="b" l="l" r="r" t="t"/>
                  <a:pathLst>
                    <a:path extrusionOk="0" h="142" w="225">
                      <a:moveTo>
                        <a:pt x="147" y="0"/>
                      </a:moveTo>
                      <a:cubicBezTo>
                        <a:pt x="139" y="0"/>
                        <a:pt x="131" y="1"/>
                        <a:pt x="123" y="4"/>
                      </a:cubicBezTo>
                      <a:cubicBezTo>
                        <a:pt x="1" y="4"/>
                        <a:pt x="119" y="142"/>
                        <a:pt x="186" y="142"/>
                      </a:cubicBezTo>
                      <a:cubicBezTo>
                        <a:pt x="208" y="142"/>
                        <a:pt x="225" y="126"/>
                        <a:pt x="225" y="86"/>
                      </a:cubicBezTo>
                      <a:cubicBezTo>
                        <a:pt x="225" y="50"/>
                        <a:pt x="194" y="0"/>
                        <a:pt x="1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2" name="Google Shape;6282;p14"/>
                <p:cNvSpPr/>
                <p:nvPr/>
              </p:nvSpPr>
              <p:spPr>
                <a:xfrm flipH="1" rot="10800000">
                  <a:off x="7877779" y="4895285"/>
                  <a:ext cx="32644" cy="27625"/>
                </a:xfrm>
                <a:custGeom>
                  <a:rect b="b" l="l" r="r" t="t"/>
                  <a:pathLst>
                    <a:path extrusionOk="0" h="754" w="891">
                      <a:moveTo>
                        <a:pt x="391" y="0"/>
                      </a:moveTo>
                      <a:cubicBezTo>
                        <a:pt x="383" y="0"/>
                        <a:pt x="375" y="0"/>
                        <a:pt x="367" y="1"/>
                      </a:cubicBezTo>
                      <a:cubicBezTo>
                        <a:pt x="163" y="1"/>
                        <a:pt x="0" y="184"/>
                        <a:pt x="21" y="387"/>
                      </a:cubicBezTo>
                      <a:cubicBezTo>
                        <a:pt x="21" y="614"/>
                        <a:pt x="205" y="754"/>
                        <a:pt x="394" y="754"/>
                      </a:cubicBezTo>
                      <a:cubicBezTo>
                        <a:pt x="494" y="754"/>
                        <a:pt x="595" y="716"/>
                        <a:pt x="672" y="632"/>
                      </a:cubicBezTo>
                      <a:cubicBezTo>
                        <a:pt x="890" y="393"/>
                        <a:pt x="721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3" name="Google Shape;6283;p14"/>
                <p:cNvSpPr/>
                <p:nvPr/>
              </p:nvSpPr>
              <p:spPr>
                <a:xfrm flipH="1" rot="10800000">
                  <a:off x="8222941" y="4889679"/>
                  <a:ext cx="39568" cy="33963"/>
                </a:xfrm>
                <a:custGeom>
                  <a:rect b="b" l="l" r="r" t="t"/>
                  <a:pathLst>
                    <a:path extrusionOk="0" h="927" w="1080">
                      <a:moveTo>
                        <a:pt x="448" y="0"/>
                      </a:moveTo>
                      <a:cubicBezTo>
                        <a:pt x="204" y="21"/>
                        <a:pt x="1" y="245"/>
                        <a:pt x="21" y="489"/>
                      </a:cubicBezTo>
                      <a:cubicBezTo>
                        <a:pt x="21" y="756"/>
                        <a:pt x="240" y="926"/>
                        <a:pt x="470" y="926"/>
                      </a:cubicBezTo>
                      <a:cubicBezTo>
                        <a:pt x="592" y="926"/>
                        <a:pt x="716" y="879"/>
                        <a:pt x="815" y="774"/>
                      </a:cubicBezTo>
                      <a:cubicBezTo>
                        <a:pt x="1079" y="469"/>
                        <a:pt x="855" y="0"/>
                        <a:pt x="4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4" name="Google Shape;6284;p14"/>
                <p:cNvSpPr/>
                <p:nvPr/>
              </p:nvSpPr>
              <p:spPr>
                <a:xfrm flipH="1" rot="10800000">
                  <a:off x="6152630" y="4913054"/>
                  <a:ext cx="11980" cy="11321"/>
                </a:xfrm>
                <a:custGeom>
                  <a:rect b="b" l="l" r="r" t="t"/>
                  <a:pathLst>
                    <a:path extrusionOk="0" h="309" w="327">
                      <a:moveTo>
                        <a:pt x="163" y="0"/>
                      </a:moveTo>
                      <a:cubicBezTo>
                        <a:pt x="62" y="0"/>
                        <a:pt x="1" y="82"/>
                        <a:pt x="1" y="163"/>
                      </a:cubicBezTo>
                      <a:cubicBezTo>
                        <a:pt x="1" y="236"/>
                        <a:pt x="66" y="309"/>
                        <a:pt x="138" y="309"/>
                      </a:cubicBezTo>
                      <a:cubicBezTo>
                        <a:pt x="146" y="309"/>
                        <a:pt x="155" y="308"/>
                        <a:pt x="163" y="305"/>
                      </a:cubicBezTo>
                      <a:cubicBezTo>
                        <a:pt x="245" y="305"/>
                        <a:pt x="326" y="224"/>
                        <a:pt x="326" y="143"/>
                      </a:cubicBezTo>
                      <a:cubicBezTo>
                        <a:pt x="306" y="61"/>
                        <a:pt x="245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5" name="Google Shape;6285;p14"/>
                <p:cNvSpPr/>
                <p:nvPr/>
              </p:nvSpPr>
              <p:spPr>
                <a:xfrm flipH="1" rot="10800000">
                  <a:off x="7020022" y="4907009"/>
                  <a:ext cx="19455" cy="18795"/>
                </a:xfrm>
                <a:custGeom>
                  <a:rect b="b" l="l" r="r" t="t"/>
                  <a:pathLst>
                    <a:path extrusionOk="0" h="513" w="531">
                      <a:moveTo>
                        <a:pt x="268" y="0"/>
                      </a:moveTo>
                      <a:cubicBezTo>
                        <a:pt x="135" y="0"/>
                        <a:pt x="1" y="93"/>
                        <a:pt x="11" y="263"/>
                      </a:cubicBezTo>
                      <a:cubicBezTo>
                        <a:pt x="21" y="431"/>
                        <a:pt x="146" y="512"/>
                        <a:pt x="270" y="512"/>
                      </a:cubicBezTo>
                      <a:cubicBezTo>
                        <a:pt x="401" y="512"/>
                        <a:pt x="531" y="421"/>
                        <a:pt x="520" y="243"/>
                      </a:cubicBezTo>
                      <a:cubicBezTo>
                        <a:pt x="510" y="77"/>
                        <a:pt x="389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6" name="Google Shape;6286;p14"/>
                <p:cNvSpPr/>
                <p:nvPr/>
              </p:nvSpPr>
              <p:spPr>
                <a:xfrm flipH="1" rot="10800000">
                  <a:off x="5003055" y="4928808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7" name="Google Shape;6287;p14"/>
                <p:cNvSpPr/>
                <p:nvPr/>
              </p:nvSpPr>
              <p:spPr>
                <a:xfrm flipH="1" rot="10800000">
                  <a:off x="8297499" y="4893856"/>
                  <a:ext cx="42316" cy="35758"/>
                </a:xfrm>
                <a:custGeom>
                  <a:rect b="b" l="l" r="r" t="t"/>
                  <a:pathLst>
                    <a:path extrusionOk="0" h="976" w="1155">
                      <a:moveTo>
                        <a:pt x="514" y="0"/>
                      </a:moveTo>
                      <a:cubicBezTo>
                        <a:pt x="506" y="0"/>
                        <a:pt x="497" y="0"/>
                        <a:pt x="489" y="1"/>
                      </a:cubicBezTo>
                      <a:cubicBezTo>
                        <a:pt x="224" y="21"/>
                        <a:pt x="1" y="245"/>
                        <a:pt x="21" y="509"/>
                      </a:cubicBezTo>
                      <a:cubicBezTo>
                        <a:pt x="34" y="791"/>
                        <a:pt x="268" y="975"/>
                        <a:pt x="514" y="975"/>
                      </a:cubicBezTo>
                      <a:cubicBezTo>
                        <a:pt x="641" y="975"/>
                        <a:pt x="771" y="926"/>
                        <a:pt x="876" y="815"/>
                      </a:cubicBezTo>
                      <a:cubicBezTo>
                        <a:pt x="1155" y="495"/>
                        <a:pt x="926" y="0"/>
                        <a:pt x="5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8" name="Google Shape;6288;p14"/>
                <p:cNvSpPr/>
                <p:nvPr/>
              </p:nvSpPr>
              <p:spPr>
                <a:xfrm flipH="1" rot="10800000">
                  <a:off x="8437161" y="4892280"/>
                  <a:ext cx="54443" cy="39605"/>
                </a:xfrm>
                <a:custGeom>
                  <a:rect b="b" l="l" r="r" t="t"/>
                  <a:pathLst>
                    <a:path extrusionOk="0" h="1081" w="1486">
                      <a:moveTo>
                        <a:pt x="765" y="1"/>
                      </a:moveTo>
                      <a:cubicBezTo>
                        <a:pt x="752" y="1"/>
                        <a:pt x="739" y="1"/>
                        <a:pt x="726" y="2"/>
                      </a:cubicBezTo>
                      <a:cubicBezTo>
                        <a:pt x="1" y="22"/>
                        <a:pt x="54" y="1080"/>
                        <a:pt x="747" y="1080"/>
                      </a:cubicBezTo>
                      <a:cubicBezTo>
                        <a:pt x="754" y="1080"/>
                        <a:pt x="760" y="1080"/>
                        <a:pt x="767" y="1080"/>
                      </a:cubicBezTo>
                      <a:cubicBezTo>
                        <a:pt x="1486" y="1040"/>
                        <a:pt x="1441" y="1"/>
                        <a:pt x="7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9" name="Google Shape;6289;p14"/>
                <p:cNvSpPr/>
                <p:nvPr/>
              </p:nvSpPr>
              <p:spPr>
                <a:xfrm flipH="1" rot="10800000">
                  <a:off x="8052980" y="4903418"/>
                  <a:ext cx="36344" cy="30702"/>
                </a:xfrm>
                <a:custGeom>
                  <a:rect b="b" l="l" r="r" t="t"/>
                  <a:pathLst>
                    <a:path extrusionOk="0" h="838" w="992">
                      <a:moveTo>
                        <a:pt x="433" y="1"/>
                      </a:moveTo>
                      <a:cubicBezTo>
                        <a:pt x="424" y="1"/>
                        <a:pt x="416" y="1"/>
                        <a:pt x="407" y="2"/>
                      </a:cubicBezTo>
                      <a:cubicBezTo>
                        <a:pt x="183" y="2"/>
                        <a:pt x="0" y="205"/>
                        <a:pt x="21" y="429"/>
                      </a:cubicBezTo>
                      <a:cubicBezTo>
                        <a:pt x="34" y="681"/>
                        <a:pt x="228" y="838"/>
                        <a:pt x="436" y="838"/>
                      </a:cubicBezTo>
                      <a:cubicBezTo>
                        <a:pt x="546" y="838"/>
                        <a:pt x="661" y="793"/>
                        <a:pt x="753" y="693"/>
                      </a:cubicBezTo>
                      <a:cubicBezTo>
                        <a:pt x="992" y="435"/>
                        <a:pt x="803" y="1"/>
                        <a:pt x="4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0" name="Google Shape;6290;p14"/>
                <p:cNvSpPr/>
                <p:nvPr/>
              </p:nvSpPr>
              <p:spPr>
                <a:xfrm flipH="1" rot="10800000">
                  <a:off x="7783108" y="4909427"/>
                  <a:ext cx="31838" cy="26892"/>
                </a:xfrm>
                <a:custGeom>
                  <a:rect b="b" l="l" r="r" t="t"/>
                  <a:pathLst>
                    <a:path extrusionOk="0" h="734" w="869">
                      <a:moveTo>
                        <a:pt x="385" y="0"/>
                      </a:moveTo>
                      <a:cubicBezTo>
                        <a:pt x="379" y="0"/>
                        <a:pt x="373" y="0"/>
                        <a:pt x="366" y="1"/>
                      </a:cubicBezTo>
                      <a:cubicBezTo>
                        <a:pt x="163" y="1"/>
                        <a:pt x="0" y="184"/>
                        <a:pt x="0" y="387"/>
                      </a:cubicBezTo>
                      <a:cubicBezTo>
                        <a:pt x="20" y="570"/>
                        <a:pt x="183" y="733"/>
                        <a:pt x="387" y="733"/>
                      </a:cubicBezTo>
                      <a:cubicBezTo>
                        <a:pt x="868" y="713"/>
                        <a:pt x="835" y="0"/>
                        <a:pt x="3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14"/>
                <p:cNvSpPr/>
                <p:nvPr/>
              </p:nvSpPr>
              <p:spPr>
                <a:xfrm flipH="1" rot="10800000">
                  <a:off x="5764345" y="4930310"/>
                  <a:ext cx="9599" cy="6741"/>
                </a:xfrm>
                <a:custGeom>
                  <a:rect b="b" l="l" r="r" t="t"/>
                  <a:pathLst>
                    <a:path extrusionOk="0" h="184" w="262">
                      <a:moveTo>
                        <a:pt x="139" y="0"/>
                      </a:moveTo>
                      <a:cubicBezTo>
                        <a:pt x="0" y="16"/>
                        <a:pt x="143" y="183"/>
                        <a:pt x="219" y="183"/>
                      </a:cubicBezTo>
                      <a:cubicBezTo>
                        <a:pt x="244" y="183"/>
                        <a:pt x="262" y="166"/>
                        <a:pt x="262" y="122"/>
                      </a:cubicBezTo>
                      <a:cubicBezTo>
                        <a:pt x="241" y="61"/>
                        <a:pt x="200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2" name="Google Shape;6292;p14"/>
                <p:cNvSpPr/>
                <p:nvPr/>
              </p:nvSpPr>
              <p:spPr>
                <a:xfrm flipH="1" rot="10800000">
                  <a:off x="7115097" y="4919722"/>
                  <a:ext cx="21653" cy="18832"/>
                </a:xfrm>
                <a:custGeom>
                  <a:rect b="b" l="l" r="r" t="t"/>
                  <a:pathLst>
                    <a:path extrusionOk="0" h="514" w="591">
                      <a:moveTo>
                        <a:pt x="265" y="1"/>
                      </a:moveTo>
                      <a:cubicBezTo>
                        <a:pt x="102" y="1"/>
                        <a:pt x="1" y="143"/>
                        <a:pt x="1" y="285"/>
                      </a:cubicBezTo>
                      <a:cubicBezTo>
                        <a:pt x="14" y="429"/>
                        <a:pt x="135" y="513"/>
                        <a:pt x="258" y="513"/>
                      </a:cubicBezTo>
                      <a:cubicBezTo>
                        <a:pt x="327" y="513"/>
                        <a:pt x="397" y="487"/>
                        <a:pt x="448" y="428"/>
                      </a:cubicBezTo>
                      <a:cubicBezTo>
                        <a:pt x="591" y="265"/>
                        <a:pt x="48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3" name="Google Shape;6293;p14"/>
                <p:cNvSpPr/>
                <p:nvPr/>
              </p:nvSpPr>
              <p:spPr>
                <a:xfrm flipH="1" rot="10800000">
                  <a:off x="6631995" y="4925840"/>
                  <a:ext cx="17952" cy="15754"/>
                </a:xfrm>
                <a:custGeom>
                  <a:rect b="b" l="l" r="r" t="t"/>
                  <a:pathLst>
                    <a:path extrusionOk="0" h="430" w="490">
                      <a:moveTo>
                        <a:pt x="216" y="1"/>
                      </a:moveTo>
                      <a:cubicBezTo>
                        <a:pt x="109" y="1"/>
                        <a:pt x="1" y="99"/>
                        <a:pt x="1" y="226"/>
                      </a:cubicBezTo>
                      <a:cubicBezTo>
                        <a:pt x="1" y="348"/>
                        <a:pt x="103" y="429"/>
                        <a:pt x="225" y="429"/>
                      </a:cubicBezTo>
                      <a:cubicBezTo>
                        <a:pt x="408" y="409"/>
                        <a:pt x="489" y="185"/>
                        <a:pt x="347" y="63"/>
                      </a:cubicBezTo>
                      <a:cubicBezTo>
                        <a:pt x="309" y="20"/>
                        <a:pt x="263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4" name="Google Shape;6294;p14"/>
                <p:cNvSpPr/>
                <p:nvPr/>
              </p:nvSpPr>
              <p:spPr>
                <a:xfrm flipH="1" rot="10800000">
                  <a:off x="6245835" y="4934047"/>
                  <a:ext cx="12713" cy="11944"/>
                </a:xfrm>
                <a:custGeom>
                  <a:rect b="b" l="l" r="r" t="t"/>
                  <a:pathLst>
                    <a:path extrusionOk="0" h="326" w="347">
                      <a:moveTo>
                        <a:pt x="183" y="0"/>
                      </a:moveTo>
                      <a:cubicBezTo>
                        <a:pt x="82" y="0"/>
                        <a:pt x="0" y="81"/>
                        <a:pt x="21" y="183"/>
                      </a:cubicBezTo>
                      <a:cubicBezTo>
                        <a:pt x="30" y="280"/>
                        <a:pt x="100" y="326"/>
                        <a:pt x="172" y="326"/>
                      </a:cubicBezTo>
                      <a:cubicBezTo>
                        <a:pt x="252" y="326"/>
                        <a:pt x="335" y="270"/>
                        <a:pt x="346" y="163"/>
                      </a:cubicBezTo>
                      <a:cubicBezTo>
                        <a:pt x="346" y="81"/>
                        <a:pt x="26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5" name="Google Shape;6295;p14"/>
                <p:cNvSpPr/>
                <p:nvPr/>
              </p:nvSpPr>
              <p:spPr>
                <a:xfrm flipH="1" rot="10800000">
                  <a:off x="7688400" y="4921077"/>
                  <a:ext cx="29676" cy="25720"/>
                </a:xfrm>
                <a:custGeom>
                  <a:rect b="b" l="l" r="r" t="t"/>
                  <a:pathLst>
                    <a:path extrusionOk="0" h="702" w="810">
                      <a:moveTo>
                        <a:pt x="352" y="1"/>
                      </a:moveTo>
                      <a:cubicBezTo>
                        <a:pt x="344" y="1"/>
                        <a:pt x="335" y="1"/>
                        <a:pt x="326" y="2"/>
                      </a:cubicBezTo>
                      <a:cubicBezTo>
                        <a:pt x="143" y="2"/>
                        <a:pt x="1" y="164"/>
                        <a:pt x="1" y="368"/>
                      </a:cubicBezTo>
                      <a:cubicBezTo>
                        <a:pt x="14" y="570"/>
                        <a:pt x="189" y="701"/>
                        <a:pt x="364" y="701"/>
                      </a:cubicBezTo>
                      <a:cubicBezTo>
                        <a:pt x="453" y="701"/>
                        <a:pt x="543" y="667"/>
                        <a:pt x="611" y="592"/>
                      </a:cubicBezTo>
                      <a:cubicBezTo>
                        <a:pt x="809" y="354"/>
                        <a:pt x="660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6" name="Google Shape;6296;p14"/>
                <p:cNvSpPr/>
                <p:nvPr/>
              </p:nvSpPr>
              <p:spPr>
                <a:xfrm flipH="1" rot="10800000">
                  <a:off x="7210537" y="4927306"/>
                  <a:ext cx="23521" cy="20334"/>
                </a:xfrm>
                <a:custGeom>
                  <a:rect b="b" l="l" r="r" t="t"/>
                  <a:pathLst>
                    <a:path extrusionOk="0" h="555" w="642">
                      <a:moveTo>
                        <a:pt x="309" y="1"/>
                      </a:moveTo>
                      <a:cubicBezTo>
                        <a:pt x="294" y="1"/>
                        <a:pt x="280" y="2"/>
                        <a:pt x="265" y="4"/>
                      </a:cubicBezTo>
                      <a:cubicBezTo>
                        <a:pt x="102" y="4"/>
                        <a:pt x="0" y="147"/>
                        <a:pt x="0" y="289"/>
                      </a:cubicBezTo>
                      <a:cubicBezTo>
                        <a:pt x="14" y="448"/>
                        <a:pt x="147" y="555"/>
                        <a:pt x="283" y="555"/>
                      </a:cubicBezTo>
                      <a:cubicBezTo>
                        <a:pt x="357" y="555"/>
                        <a:pt x="432" y="523"/>
                        <a:pt x="489" y="452"/>
                      </a:cubicBezTo>
                      <a:cubicBezTo>
                        <a:pt x="641" y="280"/>
                        <a:pt x="525" y="1"/>
                        <a:pt x="3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7" name="Google Shape;6297;p14"/>
                <p:cNvSpPr/>
                <p:nvPr/>
              </p:nvSpPr>
              <p:spPr>
                <a:xfrm flipH="1" rot="10800000">
                  <a:off x="8132007" y="4919465"/>
                  <a:ext cx="38579" cy="32534"/>
                </a:xfrm>
                <a:custGeom>
                  <a:rect b="b" l="l" r="r" t="t"/>
                  <a:pathLst>
                    <a:path extrusionOk="0" h="888" w="1053">
                      <a:moveTo>
                        <a:pt x="453" y="1"/>
                      </a:moveTo>
                      <a:cubicBezTo>
                        <a:pt x="445" y="1"/>
                        <a:pt x="436" y="1"/>
                        <a:pt x="428" y="1"/>
                      </a:cubicBezTo>
                      <a:cubicBezTo>
                        <a:pt x="183" y="1"/>
                        <a:pt x="0" y="205"/>
                        <a:pt x="21" y="469"/>
                      </a:cubicBezTo>
                      <a:cubicBezTo>
                        <a:pt x="21" y="721"/>
                        <a:pt x="228" y="887"/>
                        <a:pt x="452" y="887"/>
                      </a:cubicBezTo>
                      <a:cubicBezTo>
                        <a:pt x="571" y="887"/>
                        <a:pt x="695" y="840"/>
                        <a:pt x="794" y="734"/>
                      </a:cubicBezTo>
                      <a:cubicBezTo>
                        <a:pt x="1053" y="455"/>
                        <a:pt x="844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8" name="Google Shape;6298;p14"/>
                <p:cNvSpPr/>
                <p:nvPr/>
              </p:nvSpPr>
              <p:spPr>
                <a:xfrm flipH="1" rot="10800000">
                  <a:off x="5858430" y="4946504"/>
                  <a:ext cx="10368" cy="6961"/>
                </a:xfrm>
                <a:custGeom>
                  <a:rect b="b" l="l" r="r" t="t"/>
                  <a:pathLst>
                    <a:path extrusionOk="0" h="190" w="283">
                      <a:moveTo>
                        <a:pt x="156" y="1"/>
                      </a:moveTo>
                      <a:cubicBezTo>
                        <a:pt x="1" y="1"/>
                        <a:pt x="165" y="190"/>
                        <a:pt x="242" y="190"/>
                      </a:cubicBezTo>
                      <a:cubicBezTo>
                        <a:pt x="267" y="190"/>
                        <a:pt x="283" y="171"/>
                        <a:pt x="278" y="123"/>
                      </a:cubicBezTo>
                      <a:cubicBezTo>
                        <a:pt x="278" y="41"/>
                        <a:pt x="21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9" name="Google Shape;6299;p14"/>
                <p:cNvSpPr/>
                <p:nvPr/>
              </p:nvSpPr>
              <p:spPr>
                <a:xfrm flipH="1" rot="10800000">
                  <a:off x="7592996" y="4929248"/>
                  <a:ext cx="29090" cy="24950"/>
                </a:xfrm>
                <a:custGeom>
                  <a:rect b="b" l="l" r="r" t="t"/>
                  <a:pathLst>
                    <a:path extrusionOk="0" h="681" w="794">
                      <a:moveTo>
                        <a:pt x="326" y="0"/>
                      </a:moveTo>
                      <a:cubicBezTo>
                        <a:pt x="143" y="21"/>
                        <a:pt x="0" y="163"/>
                        <a:pt x="0" y="366"/>
                      </a:cubicBezTo>
                      <a:cubicBezTo>
                        <a:pt x="14" y="554"/>
                        <a:pt x="177" y="680"/>
                        <a:pt x="345" y="680"/>
                      </a:cubicBezTo>
                      <a:cubicBezTo>
                        <a:pt x="432" y="680"/>
                        <a:pt x="521" y="646"/>
                        <a:pt x="590" y="570"/>
                      </a:cubicBezTo>
                      <a:cubicBezTo>
                        <a:pt x="794" y="346"/>
                        <a:pt x="611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0" name="Google Shape;6300;p14"/>
                <p:cNvSpPr/>
                <p:nvPr/>
              </p:nvSpPr>
              <p:spPr>
                <a:xfrm flipH="1" rot="10800000">
                  <a:off x="7305941" y="4932545"/>
                  <a:ext cx="25170" cy="21689"/>
                </a:xfrm>
                <a:custGeom>
                  <a:rect b="b" l="l" r="r" t="t"/>
                  <a:pathLst>
                    <a:path extrusionOk="0" h="592" w="687">
                      <a:moveTo>
                        <a:pt x="311" y="0"/>
                      </a:moveTo>
                      <a:cubicBezTo>
                        <a:pt x="303" y="0"/>
                        <a:pt x="294" y="1"/>
                        <a:pt x="286" y="1"/>
                      </a:cubicBezTo>
                      <a:cubicBezTo>
                        <a:pt x="123" y="1"/>
                        <a:pt x="1" y="144"/>
                        <a:pt x="1" y="306"/>
                      </a:cubicBezTo>
                      <a:cubicBezTo>
                        <a:pt x="14" y="479"/>
                        <a:pt x="158" y="591"/>
                        <a:pt x="301" y="591"/>
                      </a:cubicBezTo>
                      <a:cubicBezTo>
                        <a:pt x="377" y="591"/>
                        <a:pt x="453" y="560"/>
                        <a:pt x="510" y="490"/>
                      </a:cubicBezTo>
                      <a:cubicBezTo>
                        <a:pt x="687" y="293"/>
                        <a:pt x="559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1" name="Google Shape;6301;p14"/>
                <p:cNvSpPr/>
                <p:nvPr/>
              </p:nvSpPr>
              <p:spPr>
                <a:xfrm flipH="1" rot="10800000">
                  <a:off x="7959774" y="4926280"/>
                  <a:ext cx="35612" cy="29457"/>
                </a:xfrm>
                <a:custGeom>
                  <a:rect b="b" l="l" r="r" t="t"/>
                  <a:pathLst>
                    <a:path extrusionOk="0" h="804" w="972">
                      <a:moveTo>
                        <a:pt x="433" y="1"/>
                      </a:moveTo>
                      <a:cubicBezTo>
                        <a:pt x="424" y="1"/>
                        <a:pt x="416" y="1"/>
                        <a:pt x="408" y="1"/>
                      </a:cubicBezTo>
                      <a:cubicBezTo>
                        <a:pt x="184" y="1"/>
                        <a:pt x="1" y="185"/>
                        <a:pt x="21" y="408"/>
                      </a:cubicBezTo>
                      <a:cubicBezTo>
                        <a:pt x="34" y="650"/>
                        <a:pt x="234" y="803"/>
                        <a:pt x="439" y="803"/>
                      </a:cubicBezTo>
                      <a:cubicBezTo>
                        <a:pt x="544" y="803"/>
                        <a:pt x="650" y="763"/>
                        <a:pt x="733" y="673"/>
                      </a:cubicBezTo>
                      <a:cubicBezTo>
                        <a:pt x="972" y="415"/>
                        <a:pt x="783" y="1"/>
                        <a:pt x="43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2" name="Google Shape;6302;p14"/>
                <p:cNvSpPr/>
                <p:nvPr/>
              </p:nvSpPr>
              <p:spPr>
                <a:xfrm flipH="1" rot="10800000">
                  <a:off x="7496823" y="4933754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350" y="1"/>
                      </a:moveTo>
                      <a:cubicBezTo>
                        <a:pt x="342" y="1"/>
                        <a:pt x="334" y="1"/>
                        <a:pt x="326" y="2"/>
                      </a:cubicBezTo>
                      <a:cubicBezTo>
                        <a:pt x="143" y="2"/>
                        <a:pt x="0" y="165"/>
                        <a:pt x="21" y="327"/>
                      </a:cubicBezTo>
                      <a:cubicBezTo>
                        <a:pt x="21" y="515"/>
                        <a:pt x="180" y="641"/>
                        <a:pt x="340" y="641"/>
                      </a:cubicBezTo>
                      <a:cubicBezTo>
                        <a:pt x="424" y="641"/>
                        <a:pt x="507" y="607"/>
                        <a:pt x="570" y="531"/>
                      </a:cubicBezTo>
                      <a:cubicBezTo>
                        <a:pt x="768" y="333"/>
                        <a:pt x="620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3" name="Google Shape;6303;p14"/>
                <p:cNvSpPr/>
                <p:nvPr/>
              </p:nvSpPr>
              <p:spPr>
                <a:xfrm flipH="1" rot="10800000">
                  <a:off x="7401382" y="4934780"/>
                  <a:ext cx="26123" cy="23155"/>
                </a:xfrm>
                <a:custGeom>
                  <a:rect b="b" l="l" r="r" t="t"/>
                  <a:pathLst>
                    <a:path extrusionOk="0" h="632" w="713">
                      <a:moveTo>
                        <a:pt x="306" y="0"/>
                      </a:moveTo>
                      <a:cubicBezTo>
                        <a:pt x="123" y="21"/>
                        <a:pt x="1" y="163"/>
                        <a:pt x="1" y="326"/>
                      </a:cubicBezTo>
                      <a:cubicBezTo>
                        <a:pt x="21" y="509"/>
                        <a:pt x="163" y="631"/>
                        <a:pt x="326" y="631"/>
                      </a:cubicBezTo>
                      <a:cubicBezTo>
                        <a:pt x="713" y="570"/>
                        <a:pt x="692" y="21"/>
                        <a:pt x="3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4" name="Google Shape;6304;p14"/>
                <p:cNvSpPr/>
                <p:nvPr/>
              </p:nvSpPr>
              <p:spPr>
                <a:xfrm flipH="1" rot="10800000">
                  <a:off x="6723149" y="4944452"/>
                  <a:ext cx="19235" cy="16450"/>
                </a:xfrm>
                <a:custGeom>
                  <a:rect b="b" l="l" r="r" t="t"/>
                  <a:pathLst>
                    <a:path extrusionOk="0" h="449" w="525">
                      <a:moveTo>
                        <a:pt x="298" y="1"/>
                      </a:moveTo>
                      <a:cubicBezTo>
                        <a:pt x="239" y="1"/>
                        <a:pt x="180" y="25"/>
                        <a:pt x="138" y="81"/>
                      </a:cubicBezTo>
                      <a:cubicBezTo>
                        <a:pt x="1" y="218"/>
                        <a:pt x="108" y="449"/>
                        <a:pt x="297" y="449"/>
                      </a:cubicBezTo>
                      <a:cubicBezTo>
                        <a:pt x="305" y="449"/>
                        <a:pt x="313" y="449"/>
                        <a:pt x="321" y="448"/>
                      </a:cubicBezTo>
                      <a:cubicBezTo>
                        <a:pt x="443" y="448"/>
                        <a:pt x="524" y="346"/>
                        <a:pt x="524" y="224"/>
                      </a:cubicBezTo>
                      <a:cubicBezTo>
                        <a:pt x="524" y="90"/>
                        <a:pt x="411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5" name="Google Shape;6305;p14"/>
                <p:cNvSpPr/>
                <p:nvPr/>
              </p:nvSpPr>
              <p:spPr>
                <a:xfrm flipH="1" rot="10800000">
                  <a:off x="8208030" y="4927745"/>
                  <a:ext cx="40851" cy="34696"/>
                </a:xfrm>
                <a:custGeom>
                  <a:rect b="b" l="l" r="r" t="t"/>
                  <a:pathLst>
                    <a:path extrusionOk="0" h="947" w="1115">
                      <a:moveTo>
                        <a:pt x="494" y="1"/>
                      </a:moveTo>
                      <a:cubicBezTo>
                        <a:pt x="485" y="1"/>
                        <a:pt x="477" y="1"/>
                        <a:pt x="469" y="1"/>
                      </a:cubicBezTo>
                      <a:cubicBezTo>
                        <a:pt x="204" y="22"/>
                        <a:pt x="1" y="246"/>
                        <a:pt x="21" y="490"/>
                      </a:cubicBezTo>
                      <a:cubicBezTo>
                        <a:pt x="34" y="771"/>
                        <a:pt x="260" y="947"/>
                        <a:pt x="493" y="947"/>
                      </a:cubicBezTo>
                      <a:cubicBezTo>
                        <a:pt x="614" y="947"/>
                        <a:pt x="738" y="899"/>
                        <a:pt x="835" y="795"/>
                      </a:cubicBezTo>
                      <a:cubicBezTo>
                        <a:pt x="1114" y="496"/>
                        <a:pt x="905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6" name="Google Shape;6306;p14"/>
                <p:cNvSpPr/>
                <p:nvPr/>
              </p:nvSpPr>
              <p:spPr>
                <a:xfrm flipH="1" rot="10800000">
                  <a:off x="8346959" y="4892244"/>
                  <a:ext cx="68622" cy="72396"/>
                </a:xfrm>
                <a:custGeom>
                  <a:rect b="b" l="l" r="r" t="t"/>
                  <a:pathLst>
                    <a:path extrusionOk="0" h="1976" w="1873">
                      <a:moveTo>
                        <a:pt x="734" y="0"/>
                      </a:moveTo>
                      <a:cubicBezTo>
                        <a:pt x="686" y="0"/>
                        <a:pt x="636" y="7"/>
                        <a:pt x="584" y="21"/>
                      </a:cubicBezTo>
                      <a:cubicBezTo>
                        <a:pt x="0" y="182"/>
                        <a:pt x="113" y="1059"/>
                        <a:pt x="745" y="1059"/>
                      </a:cubicBezTo>
                      <a:cubicBezTo>
                        <a:pt x="752" y="1059"/>
                        <a:pt x="760" y="1059"/>
                        <a:pt x="767" y="1058"/>
                      </a:cubicBezTo>
                      <a:cubicBezTo>
                        <a:pt x="808" y="1058"/>
                        <a:pt x="869" y="1038"/>
                        <a:pt x="930" y="1018"/>
                      </a:cubicBezTo>
                      <a:lnTo>
                        <a:pt x="930" y="1018"/>
                      </a:lnTo>
                      <a:cubicBezTo>
                        <a:pt x="429" y="1277"/>
                        <a:pt x="655" y="1975"/>
                        <a:pt x="1144" y="1975"/>
                      </a:cubicBezTo>
                      <a:cubicBezTo>
                        <a:pt x="1192" y="1975"/>
                        <a:pt x="1243" y="1968"/>
                        <a:pt x="1296" y="1954"/>
                      </a:cubicBezTo>
                      <a:cubicBezTo>
                        <a:pt x="1873" y="1795"/>
                        <a:pt x="1750" y="955"/>
                        <a:pt x="1174" y="955"/>
                      </a:cubicBezTo>
                      <a:cubicBezTo>
                        <a:pt x="1161" y="955"/>
                        <a:pt x="1147" y="956"/>
                        <a:pt x="1133" y="957"/>
                      </a:cubicBezTo>
                      <a:cubicBezTo>
                        <a:pt x="1072" y="957"/>
                        <a:pt x="1031" y="977"/>
                        <a:pt x="970" y="997"/>
                      </a:cubicBezTo>
                      <a:cubicBezTo>
                        <a:pt x="1491" y="737"/>
                        <a:pt x="1247" y="0"/>
                        <a:pt x="7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7" name="Google Shape;6307;p14"/>
                <p:cNvSpPr/>
                <p:nvPr/>
              </p:nvSpPr>
              <p:spPr>
                <a:xfrm flipH="1" rot="10800000">
                  <a:off x="8281854" y="4928185"/>
                  <a:ext cx="43635" cy="37297"/>
                </a:xfrm>
                <a:custGeom>
                  <a:rect b="b" l="l" r="r" t="t"/>
                  <a:pathLst>
                    <a:path extrusionOk="0" h="1018" w="1191">
                      <a:moveTo>
                        <a:pt x="537" y="1"/>
                      </a:moveTo>
                      <a:cubicBezTo>
                        <a:pt x="521" y="1"/>
                        <a:pt x="505" y="2"/>
                        <a:pt x="489" y="3"/>
                      </a:cubicBezTo>
                      <a:cubicBezTo>
                        <a:pt x="224" y="23"/>
                        <a:pt x="0" y="247"/>
                        <a:pt x="21" y="532"/>
                      </a:cubicBezTo>
                      <a:cubicBezTo>
                        <a:pt x="34" y="828"/>
                        <a:pt x="279" y="1017"/>
                        <a:pt x="532" y="1017"/>
                      </a:cubicBezTo>
                      <a:cubicBezTo>
                        <a:pt x="661" y="1017"/>
                        <a:pt x="792" y="968"/>
                        <a:pt x="896" y="858"/>
                      </a:cubicBezTo>
                      <a:cubicBezTo>
                        <a:pt x="1190" y="524"/>
                        <a:pt x="973" y="1"/>
                        <a:pt x="5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8" name="Google Shape;6308;p14"/>
                <p:cNvSpPr/>
                <p:nvPr/>
              </p:nvSpPr>
              <p:spPr>
                <a:xfrm flipH="1" rot="10800000">
                  <a:off x="6339004" y="4953245"/>
                  <a:ext cx="14985" cy="15131"/>
                </a:xfrm>
                <a:custGeom>
                  <a:rect b="b" l="l" r="r" t="t"/>
                  <a:pathLst>
                    <a:path extrusionOk="0" h="413" w="409">
                      <a:moveTo>
                        <a:pt x="199" y="0"/>
                      </a:moveTo>
                      <a:cubicBezTo>
                        <a:pt x="99" y="0"/>
                        <a:pt x="0" y="77"/>
                        <a:pt x="21" y="224"/>
                      </a:cubicBezTo>
                      <a:cubicBezTo>
                        <a:pt x="11" y="352"/>
                        <a:pt x="105" y="413"/>
                        <a:pt x="200" y="413"/>
                      </a:cubicBezTo>
                      <a:cubicBezTo>
                        <a:pt x="304" y="413"/>
                        <a:pt x="409" y="341"/>
                        <a:pt x="387" y="204"/>
                      </a:cubicBezTo>
                      <a:cubicBezTo>
                        <a:pt x="387" y="67"/>
                        <a:pt x="293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9" name="Google Shape;6309;p14"/>
                <p:cNvSpPr/>
                <p:nvPr/>
              </p:nvSpPr>
              <p:spPr>
                <a:xfrm flipH="1" rot="10800000">
                  <a:off x="5278898" y="4966105"/>
                  <a:ext cx="5239" cy="4506"/>
                </a:xfrm>
                <a:custGeom>
                  <a:rect b="b" l="l" r="r" t="t"/>
                  <a:pathLst>
                    <a:path extrusionOk="0" h="123" w="143">
                      <a:moveTo>
                        <a:pt x="61" y="1"/>
                      </a:moveTo>
                      <a:cubicBezTo>
                        <a:pt x="20" y="1"/>
                        <a:pt x="0" y="21"/>
                        <a:pt x="0" y="62"/>
                      </a:cubicBezTo>
                      <a:cubicBezTo>
                        <a:pt x="0" y="102"/>
                        <a:pt x="20" y="123"/>
                        <a:pt x="61" y="123"/>
                      </a:cubicBezTo>
                      <a:cubicBezTo>
                        <a:pt x="143" y="123"/>
                        <a:pt x="143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0" name="Google Shape;6310;p14"/>
                <p:cNvSpPr/>
                <p:nvPr/>
              </p:nvSpPr>
              <p:spPr>
                <a:xfrm flipH="1" rot="10800000">
                  <a:off x="5182725" y="4968340"/>
                  <a:ext cx="3737" cy="3004"/>
                </a:xfrm>
                <a:custGeom>
                  <a:rect b="b" l="l" r="r" t="t"/>
                  <a:pathLst>
                    <a:path extrusionOk="0" h="82" w="102">
                      <a:moveTo>
                        <a:pt x="41" y="0"/>
                      </a:moveTo>
                      <a:cubicBezTo>
                        <a:pt x="20" y="0"/>
                        <a:pt x="0" y="21"/>
                        <a:pt x="0" y="41"/>
                      </a:cubicBezTo>
                      <a:cubicBezTo>
                        <a:pt x="0" y="61"/>
                        <a:pt x="20" y="82"/>
                        <a:pt x="41" y="82"/>
                      </a:cubicBezTo>
                      <a:cubicBezTo>
                        <a:pt x="102" y="82"/>
                        <a:pt x="10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1" name="Google Shape;6311;p14"/>
                <p:cNvSpPr/>
                <p:nvPr/>
              </p:nvSpPr>
              <p:spPr>
                <a:xfrm flipH="1" rot="10800000">
                  <a:off x="5951343" y="4962368"/>
                  <a:ext cx="14215" cy="9746"/>
                </a:xfrm>
                <a:custGeom>
                  <a:rect b="b" l="l" r="r" t="t"/>
                  <a:pathLst>
                    <a:path extrusionOk="0" h="266" w="388">
                      <a:moveTo>
                        <a:pt x="204" y="1"/>
                      </a:moveTo>
                      <a:cubicBezTo>
                        <a:pt x="1" y="1"/>
                        <a:pt x="1" y="265"/>
                        <a:pt x="204" y="265"/>
                      </a:cubicBezTo>
                      <a:cubicBezTo>
                        <a:pt x="387" y="265"/>
                        <a:pt x="387" y="1"/>
                        <a:pt x="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2" name="Google Shape;6312;p14"/>
                <p:cNvSpPr/>
                <p:nvPr/>
              </p:nvSpPr>
              <p:spPr>
                <a:xfrm flipH="1" rot="10800000">
                  <a:off x="5374302" y="4968340"/>
                  <a:ext cx="5276" cy="5239"/>
                </a:xfrm>
                <a:custGeom>
                  <a:rect b="b" l="l" r="r" t="t"/>
                  <a:pathLst>
                    <a:path extrusionOk="0" h="143" w="144">
                      <a:moveTo>
                        <a:pt x="62" y="0"/>
                      </a:moveTo>
                      <a:cubicBezTo>
                        <a:pt x="21" y="0"/>
                        <a:pt x="1" y="20"/>
                        <a:pt x="1" y="61"/>
                      </a:cubicBezTo>
                      <a:cubicBezTo>
                        <a:pt x="1" y="102"/>
                        <a:pt x="21" y="143"/>
                        <a:pt x="62" y="143"/>
                      </a:cubicBezTo>
                      <a:cubicBezTo>
                        <a:pt x="102" y="143"/>
                        <a:pt x="143" y="102"/>
                        <a:pt x="143" y="61"/>
                      </a:cubicBezTo>
                      <a:cubicBezTo>
                        <a:pt x="143" y="20"/>
                        <a:pt x="10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3" name="Google Shape;6313;p14"/>
                <p:cNvSpPr/>
                <p:nvPr/>
              </p:nvSpPr>
              <p:spPr>
                <a:xfrm flipH="1" rot="10800000">
                  <a:off x="7865433" y="4947456"/>
                  <a:ext cx="30263" cy="28834"/>
                </a:xfrm>
                <a:custGeom>
                  <a:rect b="b" l="l" r="r" t="t"/>
                  <a:pathLst>
                    <a:path extrusionOk="0" h="787" w="826">
                      <a:moveTo>
                        <a:pt x="423" y="0"/>
                      </a:moveTo>
                      <a:cubicBezTo>
                        <a:pt x="211" y="0"/>
                        <a:pt x="1" y="148"/>
                        <a:pt x="32" y="440"/>
                      </a:cubicBezTo>
                      <a:cubicBezTo>
                        <a:pt x="61" y="674"/>
                        <a:pt x="240" y="787"/>
                        <a:pt x="421" y="787"/>
                      </a:cubicBezTo>
                      <a:cubicBezTo>
                        <a:pt x="617" y="787"/>
                        <a:pt x="815" y="654"/>
                        <a:pt x="826" y="400"/>
                      </a:cubicBezTo>
                      <a:cubicBezTo>
                        <a:pt x="826" y="132"/>
                        <a:pt x="624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4" name="Google Shape;6314;p14"/>
                <p:cNvSpPr/>
                <p:nvPr/>
              </p:nvSpPr>
              <p:spPr>
                <a:xfrm flipH="1" rot="10800000">
                  <a:off x="5087284" y="4974312"/>
                  <a:ext cx="2272" cy="2272"/>
                </a:xfrm>
                <a:custGeom>
                  <a:rect b="b" l="l" r="r" t="t"/>
                  <a:pathLst>
                    <a:path extrusionOk="0" h="62" w="62">
                      <a:moveTo>
                        <a:pt x="21" y="1"/>
                      </a:moveTo>
                      <a:cubicBezTo>
                        <a:pt x="21" y="1"/>
                        <a:pt x="0" y="21"/>
                        <a:pt x="0" y="41"/>
                      </a:cubicBezTo>
                      <a:cubicBezTo>
                        <a:pt x="0" y="41"/>
                        <a:pt x="21" y="62"/>
                        <a:pt x="41" y="62"/>
                      </a:cubicBezTo>
                      <a:cubicBezTo>
                        <a:pt x="41" y="62"/>
                        <a:pt x="62" y="41"/>
                        <a:pt x="62" y="21"/>
                      </a:cubicBezTo>
                      <a:cubicBezTo>
                        <a:pt x="62" y="21"/>
                        <a:pt x="41" y="1"/>
                        <a:pt x="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5" name="Google Shape;6315;p14"/>
                <p:cNvSpPr/>
                <p:nvPr/>
              </p:nvSpPr>
              <p:spPr>
                <a:xfrm flipH="1" rot="10800000">
                  <a:off x="6817087" y="4960829"/>
                  <a:ext cx="20700" cy="17403"/>
                </a:xfrm>
                <a:custGeom>
                  <a:rect b="b" l="l" r="r" t="t"/>
                  <a:pathLst>
                    <a:path extrusionOk="0" h="475" w="565">
                      <a:moveTo>
                        <a:pt x="322" y="1"/>
                      </a:moveTo>
                      <a:cubicBezTo>
                        <a:pt x="256" y="1"/>
                        <a:pt x="189" y="28"/>
                        <a:pt x="138" y="86"/>
                      </a:cubicBezTo>
                      <a:cubicBezTo>
                        <a:pt x="1" y="243"/>
                        <a:pt x="108" y="474"/>
                        <a:pt x="315" y="474"/>
                      </a:cubicBezTo>
                      <a:cubicBezTo>
                        <a:pt x="324" y="474"/>
                        <a:pt x="332" y="474"/>
                        <a:pt x="341" y="473"/>
                      </a:cubicBezTo>
                      <a:cubicBezTo>
                        <a:pt x="463" y="473"/>
                        <a:pt x="565" y="351"/>
                        <a:pt x="565" y="229"/>
                      </a:cubicBezTo>
                      <a:cubicBezTo>
                        <a:pt x="552" y="86"/>
                        <a:pt x="439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6" name="Google Shape;6316;p14"/>
                <p:cNvSpPr/>
                <p:nvPr/>
              </p:nvSpPr>
              <p:spPr>
                <a:xfrm flipH="1" rot="10800000">
                  <a:off x="8040303" y="4947383"/>
                  <a:ext cx="37077" cy="31435"/>
                </a:xfrm>
                <a:custGeom>
                  <a:rect b="b" l="l" r="r" t="t"/>
                  <a:pathLst>
                    <a:path extrusionOk="0" h="858" w="1012">
                      <a:moveTo>
                        <a:pt x="452" y="0"/>
                      </a:moveTo>
                      <a:cubicBezTo>
                        <a:pt x="444" y="0"/>
                        <a:pt x="436" y="0"/>
                        <a:pt x="428" y="1"/>
                      </a:cubicBezTo>
                      <a:cubicBezTo>
                        <a:pt x="183" y="1"/>
                        <a:pt x="0" y="204"/>
                        <a:pt x="0" y="448"/>
                      </a:cubicBezTo>
                      <a:cubicBezTo>
                        <a:pt x="14" y="700"/>
                        <a:pt x="217" y="857"/>
                        <a:pt x="430" y="857"/>
                      </a:cubicBezTo>
                      <a:cubicBezTo>
                        <a:pt x="544" y="857"/>
                        <a:pt x="661" y="812"/>
                        <a:pt x="753" y="713"/>
                      </a:cubicBezTo>
                      <a:cubicBezTo>
                        <a:pt x="1012" y="434"/>
                        <a:pt x="804" y="0"/>
                        <a:pt x="4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7" name="Google Shape;6317;p14"/>
                <p:cNvSpPr/>
                <p:nvPr/>
              </p:nvSpPr>
              <p:spPr>
                <a:xfrm flipH="1" rot="10800000">
                  <a:off x="5469743" y="4974861"/>
                  <a:ext cx="6009" cy="6192"/>
                </a:xfrm>
                <a:custGeom>
                  <a:rect b="b" l="l" r="r" t="t"/>
                  <a:pathLst>
                    <a:path extrusionOk="0" h="169" w="164">
                      <a:moveTo>
                        <a:pt x="82" y="1"/>
                      </a:moveTo>
                      <a:cubicBezTo>
                        <a:pt x="21" y="1"/>
                        <a:pt x="0" y="41"/>
                        <a:pt x="0" y="82"/>
                      </a:cubicBezTo>
                      <a:cubicBezTo>
                        <a:pt x="0" y="132"/>
                        <a:pt x="28" y="169"/>
                        <a:pt x="60" y="169"/>
                      </a:cubicBezTo>
                      <a:cubicBezTo>
                        <a:pt x="67" y="169"/>
                        <a:pt x="74" y="167"/>
                        <a:pt x="82" y="163"/>
                      </a:cubicBezTo>
                      <a:cubicBezTo>
                        <a:pt x="122" y="163"/>
                        <a:pt x="163" y="123"/>
                        <a:pt x="163" y="82"/>
                      </a:cubicBezTo>
                      <a:cubicBezTo>
                        <a:pt x="163" y="41"/>
                        <a:pt x="122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8" name="Google Shape;6318;p14"/>
                <p:cNvSpPr/>
                <p:nvPr/>
              </p:nvSpPr>
              <p:spPr>
                <a:xfrm flipH="1" rot="10800000">
                  <a:off x="4991844" y="4984973"/>
                  <a:ext cx="1356" cy="1282"/>
                </a:xfrm>
                <a:custGeom>
                  <a:rect b="b" l="l" r="r" t="t"/>
                  <a:pathLst>
                    <a:path extrusionOk="0" h="35" w="37">
                      <a:moveTo>
                        <a:pt x="21" y="0"/>
                      </a:move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1" y="31"/>
                        <a:pt x="3" y="35"/>
                        <a:pt x="7" y="35"/>
                      </a:cubicBezTo>
                      <a:cubicBezTo>
                        <a:pt x="17" y="35"/>
                        <a:pt x="3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9" name="Google Shape;6319;p14"/>
                <p:cNvSpPr/>
                <p:nvPr/>
              </p:nvSpPr>
              <p:spPr>
                <a:xfrm flipH="1" rot="10800000">
                  <a:off x="6432577" y="4974678"/>
                  <a:ext cx="14948" cy="14032"/>
                </a:xfrm>
                <a:custGeom>
                  <a:rect b="b" l="l" r="r" t="t"/>
                  <a:pathLst>
                    <a:path extrusionOk="0" h="383" w="408">
                      <a:moveTo>
                        <a:pt x="208" y="1"/>
                      </a:moveTo>
                      <a:cubicBezTo>
                        <a:pt x="105" y="1"/>
                        <a:pt x="0" y="72"/>
                        <a:pt x="11" y="210"/>
                      </a:cubicBezTo>
                      <a:cubicBezTo>
                        <a:pt x="20" y="327"/>
                        <a:pt x="114" y="383"/>
                        <a:pt x="207" y="383"/>
                      </a:cubicBezTo>
                      <a:cubicBezTo>
                        <a:pt x="308" y="383"/>
                        <a:pt x="408" y="316"/>
                        <a:pt x="397" y="189"/>
                      </a:cubicBezTo>
                      <a:cubicBezTo>
                        <a:pt x="397" y="62"/>
                        <a:pt x="303" y="1"/>
                        <a:pt x="20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0" name="Google Shape;6320;p14"/>
                <p:cNvSpPr/>
                <p:nvPr/>
              </p:nvSpPr>
              <p:spPr>
                <a:xfrm flipH="1" rot="10800000">
                  <a:off x="7772666" y="4963870"/>
                  <a:ext cx="31875" cy="27661"/>
                </a:xfrm>
                <a:custGeom>
                  <a:rect b="b" l="l" r="r" t="t"/>
                  <a:pathLst>
                    <a:path extrusionOk="0" h="755" w="870">
                      <a:moveTo>
                        <a:pt x="391" y="1"/>
                      </a:moveTo>
                      <a:cubicBezTo>
                        <a:pt x="383" y="1"/>
                        <a:pt x="375" y="1"/>
                        <a:pt x="366" y="2"/>
                      </a:cubicBezTo>
                      <a:cubicBezTo>
                        <a:pt x="143" y="2"/>
                        <a:pt x="0" y="185"/>
                        <a:pt x="0" y="388"/>
                      </a:cubicBezTo>
                      <a:cubicBezTo>
                        <a:pt x="14" y="615"/>
                        <a:pt x="193" y="755"/>
                        <a:pt x="379" y="755"/>
                      </a:cubicBezTo>
                      <a:cubicBezTo>
                        <a:pt x="476" y="755"/>
                        <a:pt x="574" y="717"/>
                        <a:pt x="651" y="633"/>
                      </a:cubicBezTo>
                      <a:cubicBezTo>
                        <a:pt x="869" y="375"/>
                        <a:pt x="70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1" name="Google Shape;6321;p14"/>
                <p:cNvSpPr/>
                <p:nvPr/>
              </p:nvSpPr>
              <p:spPr>
                <a:xfrm flipH="1" rot="10800000">
                  <a:off x="5564414" y="4984607"/>
                  <a:ext cx="7511" cy="7034"/>
                </a:xfrm>
                <a:custGeom>
                  <a:rect b="b" l="l" r="r" t="t"/>
                  <a:pathLst>
                    <a:path extrusionOk="0" h="192" w="205">
                      <a:moveTo>
                        <a:pt x="126" y="1"/>
                      </a:moveTo>
                      <a:cubicBezTo>
                        <a:pt x="119" y="1"/>
                        <a:pt x="111" y="2"/>
                        <a:pt x="102" y="5"/>
                      </a:cubicBezTo>
                      <a:cubicBezTo>
                        <a:pt x="41" y="5"/>
                        <a:pt x="1" y="45"/>
                        <a:pt x="1" y="107"/>
                      </a:cubicBezTo>
                      <a:cubicBezTo>
                        <a:pt x="1" y="142"/>
                        <a:pt x="46" y="192"/>
                        <a:pt x="98" y="192"/>
                      </a:cubicBezTo>
                      <a:cubicBezTo>
                        <a:pt x="106" y="192"/>
                        <a:pt x="114" y="191"/>
                        <a:pt x="123" y="188"/>
                      </a:cubicBezTo>
                      <a:cubicBezTo>
                        <a:pt x="163" y="188"/>
                        <a:pt x="204" y="147"/>
                        <a:pt x="204" y="86"/>
                      </a:cubicBezTo>
                      <a:cubicBezTo>
                        <a:pt x="204" y="51"/>
                        <a:pt x="174" y="1"/>
                        <a:pt x="1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2" name="Google Shape;6322;p14"/>
                <p:cNvSpPr/>
                <p:nvPr/>
              </p:nvSpPr>
              <p:spPr>
                <a:xfrm flipH="1" rot="10800000">
                  <a:off x="6045904" y="4984021"/>
                  <a:ext cx="12823" cy="8940"/>
                </a:xfrm>
                <a:custGeom>
                  <a:rect b="b" l="l" r="r" t="t"/>
                  <a:pathLst>
                    <a:path extrusionOk="0" h="244" w="350">
                      <a:moveTo>
                        <a:pt x="187" y="0"/>
                      </a:moveTo>
                      <a:cubicBezTo>
                        <a:pt x="1" y="16"/>
                        <a:pt x="193" y="243"/>
                        <a:pt x="295" y="243"/>
                      </a:cubicBezTo>
                      <a:cubicBezTo>
                        <a:pt x="327" y="243"/>
                        <a:pt x="350" y="221"/>
                        <a:pt x="350" y="163"/>
                      </a:cubicBezTo>
                      <a:cubicBezTo>
                        <a:pt x="329" y="61"/>
                        <a:pt x="268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3" name="Google Shape;6323;p14"/>
                <p:cNvSpPr/>
                <p:nvPr/>
              </p:nvSpPr>
              <p:spPr>
                <a:xfrm flipH="1" rot="10800000">
                  <a:off x="6914543" y="4974385"/>
                  <a:ext cx="22202" cy="18612"/>
                </a:xfrm>
                <a:custGeom>
                  <a:rect b="b" l="l" r="r" t="t"/>
                  <a:pathLst>
                    <a:path extrusionOk="0" h="508" w="606">
                      <a:moveTo>
                        <a:pt x="268" y="0"/>
                      </a:moveTo>
                      <a:cubicBezTo>
                        <a:pt x="260" y="0"/>
                        <a:pt x="253" y="0"/>
                        <a:pt x="245" y="1"/>
                      </a:cubicBezTo>
                      <a:cubicBezTo>
                        <a:pt x="103" y="1"/>
                        <a:pt x="1" y="123"/>
                        <a:pt x="1" y="245"/>
                      </a:cubicBezTo>
                      <a:cubicBezTo>
                        <a:pt x="1" y="408"/>
                        <a:pt x="128" y="508"/>
                        <a:pt x="260" y="508"/>
                      </a:cubicBezTo>
                      <a:cubicBezTo>
                        <a:pt x="326" y="508"/>
                        <a:pt x="394" y="483"/>
                        <a:pt x="449" y="428"/>
                      </a:cubicBezTo>
                      <a:cubicBezTo>
                        <a:pt x="606" y="271"/>
                        <a:pt x="47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4" name="Google Shape;6324;p14"/>
                <p:cNvSpPr/>
                <p:nvPr/>
              </p:nvSpPr>
              <p:spPr>
                <a:xfrm flipH="1" rot="10800000">
                  <a:off x="8117828" y="4959400"/>
                  <a:ext cx="39349" cy="33597"/>
                </a:xfrm>
                <a:custGeom>
                  <a:rect b="b" l="l" r="r" t="t"/>
                  <a:pathLst>
                    <a:path extrusionOk="0" h="917" w="1074">
                      <a:moveTo>
                        <a:pt x="473" y="0"/>
                      </a:moveTo>
                      <a:cubicBezTo>
                        <a:pt x="465" y="0"/>
                        <a:pt x="456" y="1"/>
                        <a:pt x="448" y="1"/>
                      </a:cubicBezTo>
                      <a:cubicBezTo>
                        <a:pt x="184" y="1"/>
                        <a:pt x="1" y="225"/>
                        <a:pt x="1" y="469"/>
                      </a:cubicBezTo>
                      <a:cubicBezTo>
                        <a:pt x="14" y="750"/>
                        <a:pt x="239" y="917"/>
                        <a:pt x="472" y="917"/>
                      </a:cubicBezTo>
                      <a:cubicBezTo>
                        <a:pt x="593" y="917"/>
                        <a:pt x="717" y="872"/>
                        <a:pt x="815" y="774"/>
                      </a:cubicBezTo>
                      <a:cubicBezTo>
                        <a:pt x="1074" y="475"/>
                        <a:pt x="864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5" name="Google Shape;6325;p14"/>
                <p:cNvSpPr/>
                <p:nvPr/>
              </p:nvSpPr>
              <p:spPr>
                <a:xfrm flipH="1" rot="10800000">
                  <a:off x="4897172" y="4999665"/>
                  <a:ext cx="37" cy="37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6" name="Google Shape;6326;p14"/>
                <p:cNvSpPr/>
                <p:nvPr/>
              </p:nvSpPr>
              <p:spPr>
                <a:xfrm flipH="1" rot="10800000">
                  <a:off x="8193118" y="4964273"/>
                  <a:ext cx="41584" cy="35428"/>
                </a:xfrm>
                <a:custGeom>
                  <a:rect b="b" l="l" r="r" t="t"/>
                  <a:pathLst>
                    <a:path extrusionOk="0" h="967" w="1135">
                      <a:moveTo>
                        <a:pt x="494" y="0"/>
                      </a:moveTo>
                      <a:cubicBezTo>
                        <a:pt x="485" y="0"/>
                        <a:pt x="477" y="1"/>
                        <a:pt x="469" y="1"/>
                      </a:cubicBezTo>
                      <a:cubicBezTo>
                        <a:pt x="204" y="1"/>
                        <a:pt x="1" y="245"/>
                        <a:pt x="1" y="510"/>
                      </a:cubicBezTo>
                      <a:cubicBezTo>
                        <a:pt x="14" y="791"/>
                        <a:pt x="248" y="966"/>
                        <a:pt x="493" y="966"/>
                      </a:cubicBezTo>
                      <a:cubicBezTo>
                        <a:pt x="621" y="966"/>
                        <a:pt x="751" y="919"/>
                        <a:pt x="855" y="815"/>
                      </a:cubicBezTo>
                      <a:cubicBezTo>
                        <a:pt x="1135" y="496"/>
                        <a:pt x="905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7" name="Google Shape;6327;p14"/>
                <p:cNvSpPr/>
                <p:nvPr/>
              </p:nvSpPr>
              <p:spPr>
                <a:xfrm flipH="1" rot="10800000">
                  <a:off x="8265661" y="4962368"/>
                  <a:ext cx="43818" cy="37810"/>
                </a:xfrm>
                <a:custGeom>
                  <a:rect b="b" l="l" r="r" t="t"/>
                  <a:pathLst>
                    <a:path extrusionOk="0" h="1032" w="1196">
                      <a:moveTo>
                        <a:pt x="522" y="1"/>
                      </a:moveTo>
                      <a:cubicBezTo>
                        <a:pt x="252" y="1"/>
                        <a:pt x="1" y="218"/>
                        <a:pt x="15" y="543"/>
                      </a:cubicBezTo>
                      <a:cubicBezTo>
                        <a:pt x="15" y="828"/>
                        <a:pt x="259" y="1031"/>
                        <a:pt x="544" y="1031"/>
                      </a:cubicBezTo>
                      <a:cubicBezTo>
                        <a:pt x="992" y="991"/>
                        <a:pt x="1195" y="441"/>
                        <a:pt x="870" y="136"/>
                      </a:cubicBezTo>
                      <a:cubicBezTo>
                        <a:pt x="764" y="43"/>
                        <a:pt x="641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8" name="Google Shape;6328;p14"/>
                <p:cNvSpPr/>
                <p:nvPr/>
              </p:nvSpPr>
              <p:spPr>
                <a:xfrm flipH="1" rot="10800000">
                  <a:off x="7947867" y="4972700"/>
                  <a:ext cx="35612" cy="30739"/>
                </a:xfrm>
                <a:custGeom>
                  <a:rect b="b" l="l" r="r" t="t"/>
                  <a:pathLst>
                    <a:path extrusionOk="0" h="839" w="972">
                      <a:moveTo>
                        <a:pt x="431" y="1"/>
                      </a:moveTo>
                      <a:cubicBezTo>
                        <a:pt x="423" y="1"/>
                        <a:pt x="415" y="1"/>
                        <a:pt x="407" y="1"/>
                      </a:cubicBezTo>
                      <a:cubicBezTo>
                        <a:pt x="183" y="22"/>
                        <a:pt x="0" y="205"/>
                        <a:pt x="0" y="449"/>
                      </a:cubicBezTo>
                      <a:cubicBezTo>
                        <a:pt x="13" y="686"/>
                        <a:pt x="214" y="838"/>
                        <a:pt x="421" y="838"/>
                      </a:cubicBezTo>
                      <a:cubicBezTo>
                        <a:pt x="533" y="838"/>
                        <a:pt x="647" y="793"/>
                        <a:pt x="733" y="693"/>
                      </a:cubicBezTo>
                      <a:cubicBezTo>
                        <a:pt x="971" y="434"/>
                        <a:pt x="782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9" name="Google Shape;6329;p14"/>
                <p:cNvSpPr/>
                <p:nvPr/>
              </p:nvSpPr>
              <p:spPr>
                <a:xfrm flipH="1" rot="10800000">
                  <a:off x="7677226" y="4978159"/>
                  <a:ext cx="31875" cy="26782"/>
                </a:xfrm>
                <a:custGeom>
                  <a:rect b="b" l="l" r="r" t="t"/>
                  <a:pathLst>
                    <a:path extrusionOk="0" h="731" w="870">
                      <a:moveTo>
                        <a:pt x="391" y="1"/>
                      </a:moveTo>
                      <a:cubicBezTo>
                        <a:pt x="383" y="1"/>
                        <a:pt x="375" y="1"/>
                        <a:pt x="367" y="1"/>
                      </a:cubicBezTo>
                      <a:cubicBezTo>
                        <a:pt x="163" y="1"/>
                        <a:pt x="1" y="185"/>
                        <a:pt x="21" y="388"/>
                      </a:cubicBezTo>
                      <a:cubicBezTo>
                        <a:pt x="34" y="591"/>
                        <a:pt x="209" y="730"/>
                        <a:pt x="390" y="730"/>
                      </a:cubicBezTo>
                      <a:cubicBezTo>
                        <a:pt x="482" y="730"/>
                        <a:pt x="576" y="694"/>
                        <a:pt x="652" y="612"/>
                      </a:cubicBezTo>
                      <a:cubicBezTo>
                        <a:pt x="870" y="374"/>
                        <a:pt x="70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0" name="Google Shape;6330;p14"/>
                <p:cNvSpPr/>
                <p:nvPr/>
              </p:nvSpPr>
              <p:spPr>
                <a:xfrm flipH="1" rot="10800000">
                  <a:off x="5658353" y="4997430"/>
                  <a:ext cx="8976" cy="8207"/>
                </a:xfrm>
                <a:custGeom>
                  <a:rect b="b" l="l" r="r" t="t"/>
                  <a:pathLst>
                    <a:path extrusionOk="0" h="224" w="245">
                      <a:moveTo>
                        <a:pt x="143" y="0"/>
                      </a:moveTo>
                      <a:cubicBezTo>
                        <a:pt x="1" y="20"/>
                        <a:pt x="1" y="204"/>
                        <a:pt x="143" y="224"/>
                      </a:cubicBezTo>
                      <a:cubicBezTo>
                        <a:pt x="204" y="224"/>
                        <a:pt x="245" y="163"/>
                        <a:pt x="245" y="102"/>
                      </a:cubicBezTo>
                      <a:cubicBezTo>
                        <a:pt x="245" y="41"/>
                        <a:pt x="20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1" name="Google Shape;6331;p14"/>
                <p:cNvSpPr/>
                <p:nvPr/>
              </p:nvSpPr>
              <p:spPr>
                <a:xfrm flipH="1" rot="10800000">
                  <a:off x="7009251" y="4986512"/>
                  <a:ext cx="23118" cy="19894"/>
                </a:xfrm>
                <a:custGeom>
                  <a:rect b="b" l="l" r="r" t="t"/>
                  <a:pathLst>
                    <a:path extrusionOk="0" h="543" w="631">
                      <a:moveTo>
                        <a:pt x="265" y="1"/>
                      </a:moveTo>
                      <a:cubicBezTo>
                        <a:pt x="122" y="21"/>
                        <a:pt x="0" y="143"/>
                        <a:pt x="21" y="286"/>
                      </a:cubicBezTo>
                      <a:cubicBezTo>
                        <a:pt x="21" y="444"/>
                        <a:pt x="140" y="542"/>
                        <a:pt x="268" y="542"/>
                      </a:cubicBezTo>
                      <a:cubicBezTo>
                        <a:pt x="338" y="542"/>
                        <a:pt x="411" y="513"/>
                        <a:pt x="468" y="448"/>
                      </a:cubicBezTo>
                      <a:cubicBezTo>
                        <a:pt x="631" y="286"/>
                        <a:pt x="50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2" name="Google Shape;6332;p14"/>
                <p:cNvSpPr/>
                <p:nvPr/>
              </p:nvSpPr>
              <p:spPr>
                <a:xfrm flipH="1" rot="10800000">
                  <a:off x="6526369" y="4993693"/>
                  <a:ext cx="18429" cy="16121"/>
                </a:xfrm>
                <a:custGeom>
                  <a:rect b="b" l="l" r="r" t="t"/>
                  <a:pathLst>
                    <a:path extrusionOk="0" h="440" w="503">
                      <a:moveTo>
                        <a:pt x="221" y="0"/>
                      </a:moveTo>
                      <a:cubicBezTo>
                        <a:pt x="107" y="0"/>
                        <a:pt x="0" y="93"/>
                        <a:pt x="15" y="236"/>
                      </a:cubicBezTo>
                      <a:cubicBezTo>
                        <a:pt x="15" y="338"/>
                        <a:pt x="116" y="440"/>
                        <a:pt x="218" y="440"/>
                      </a:cubicBezTo>
                      <a:cubicBezTo>
                        <a:pt x="422" y="419"/>
                        <a:pt x="503" y="196"/>
                        <a:pt x="361" y="53"/>
                      </a:cubicBezTo>
                      <a:cubicBezTo>
                        <a:pt x="318" y="17"/>
                        <a:pt x="269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3" name="Google Shape;6333;p14"/>
                <p:cNvSpPr/>
                <p:nvPr/>
              </p:nvSpPr>
              <p:spPr>
                <a:xfrm flipH="1" rot="10800000">
                  <a:off x="6138487" y="5001863"/>
                  <a:ext cx="16414" cy="12017"/>
                </a:xfrm>
                <a:custGeom>
                  <a:rect b="b" l="l" r="r" t="t"/>
                  <a:pathLst>
                    <a:path extrusionOk="0" h="328" w="448">
                      <a:moveTo>
                        <a:pt x="242" y="0"/>
                      </a:moveTo>
                      <a:cubicBezTo>
                        <a:pt x="236" y="0"/>
                        <a:pt x="230" y="1"/>
                        <a:pt x="224" y="1"/>
                      </a:cubicBezTo>
                      <a:cubicBezTo>
                        <a:pt x="6" y="1"/>
                        <a:pt x="0" y="328"/>
                        <a:pt x="205" y="328"/>
                      </a:cubicBezTo>
                      <a:cubicBezTo>
                        <a:pt x="211" y="328"/>
                        <a:pt x="217" y="327"/>
                        <a:pt x="224" y="327"/>
                      </a:cubicBezTo>
                      <a:cubicBezTo>
                        <a:pt x="441" y="327"/>
                        <a:pt x="447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4" name="Google Shape;6334;p14"/>
                <p:cNvSpPr/>
                <p:nvPr/>
              </p:nvSpPr>
              <p:spPr>
                <a:xfrm flipH="1" rot="10800000">
                  <a:off x="7582555" y="4989699"/>
                  <a:ext cx="29860" cy="25646"/>
                </a:xfrm>
                <a:custGeom>
                  <a:rect b="b" l="l" r="r" t="t"/>
                  <a:pathLst>
                    <a:path extrusionOk="0" h="700" w="815">
                      <a:moveTo>
                        <a:pt x="326" y="1"/>
                      </a:moveTo>
                      <a:cubicBezTo>
                        <a:pt x="143" y="21"/>
                        <a:pt x="0" y="184"/>
                        <a:pt x="0" y="367"/>
                      </a:cubicBezTo>
                      <a:cubicBezTo>
                        <a:pt x="14" y="569"/>
                        <a:pt x="188" y="700"/>
                        <a:pt x="364" y="700"/>
                      </a:cubicBezTo>
                      <a:cubicBezTo>
                        <a:pt x="453" y="700"/>
                        <a:pt x="542" y="666"/>
                        <a:pt x="611" y="591"/>
                      </a:cubicBezTo>
                      <a:cubicBezTo>
                        <a:pt x="814" y="367"/>
                        <a:pt x="651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5" name="Google Shape;6335;p14"/>
                <p:cNvSpPr/>
                <p:nvPr/>
              </p:nvSpPr>
              <p:spPr>
                <a:xfrm flipH="1" rot="10800000">
                  <a:off x="7104655" y="4995488"/>
                  <a:ext cx="24437" cy="20627"/>
                </a:xfrm>
                <a:custGeom>
                  <a:rect b="b" l="l" r="r" t="t"/>
                  <a:pathLst>
                    <a:path extrusionOk="0" h="563" w="667">
                      <a:moveTo>
                        <a:pt x="288" y="0"/>
                      </a:moveTo>
                      <a:cubicBezTo>
                        <a:pt x="281" y="0"/>
                        <a:pt x="273" y="1"/>
                        <a:pt x="265" y="1"/>
                      </a:cubicBezTo>
                      <a:cubicBezTo>
                        <a:pt x="103" y="22"/>
                        <a:pt x="1" y="144"/>
                        <a:pt x="1" y="306"/>
                      </a:cubicBezTo>
                      <a:cubicBezTo>
                        <a:pt x="14" y="465"/>
                        <a:pt x="147" y="563"/>
                        <a:pt x="283" y="563"/>
                      </a:cubicBezTo>
                      <a:cubicBezTo>
                        <a:pt x="357" y="563"/>
                        <a:pt x="432" y="534"/>
                        <a:pt x="489" y="469"/>
                      </a:cubicBezTo>
                      <a:cubicBezTo>
                        <a:pt x="666" y="292"/>
                        <a:pt x="520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6" name="Google Shape;6336;p14"/>
                <p:cNvSpPr/>
                <p:nvPr/>
              </p:nvSpPr>
              <p:spPr>
                <a:xfrm flipH="1" rot="10800000">
                  <a:off x="5753794" y="5012781"/>
                  <a:ext cx="9709" cy="9269"/>
                </a:xfrm>
                <a:custGeom>
                  <a:rect b="b" l="l" r="r" t="t"/>
                  <a:pathLst>
                    <a:path extrusionOk="0" h="253" w="265">
                      <a:moveTo>
                        <a:pt x="122" y="0"/>
                      </a:moveTo>
                      <a:cubicBezTo>
                        <a:pt x="61" y="0"/>
                        <a:pt x="0" y="62"/>
                        <a:pt x="0" y="123"/>
                      </a:cubicBezTo>
                      <a:cubicBezTo>
                        <a:pt x="0" y="211"/>
                        <a:pt x="62" y="252"/>
                        <a:pt x="127" y="252"/>
                      </a:cubicBezTo>
                      <a:cubicBezTo>
                        <a:pt x="195" y="252"/>
                        <a:pt x="265" y="206"/>
                        <a:pt x="265" y="123"/>
                      </a:cubicBezTo>
                      <a:cubicBezTo>
                        <a:pt x="244" y="41"/>
                        <a:pt x="183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7" name="Google Shape;6337;p14"/>
                <p:cNvSpPr/>
                <p:nvPr/>
              </p:nvSpPr>
              <p:spPr>
                <a:xfrm flipH="1" rot="10800000">
                  <a:off x="7200096" y="5000727"/>
                  <a:ext cx="25207" cy="21360"/>
                </a:xfrm>
                <a:custGeom>
                  <a:rect b="b" l="l" r="r" t="t"/>
                  <a:pathLst>
                    <a:path extrusionOk="0" h="583" w="688">
                      <a:moveTo>
                        <a:pt x="310" y="0"/>
                      </a:moveTo>
                      <a:cubicBezTo>
                        <a:pt x="302" y="0"/>
                        <a:pt x="294" y="1"/>
                        <a:pt x="285" y="1"/>
                      </a:cubicBezTo>
                      <a:cubicBezTo>
                        <a:pt x="123" y="1"/>
                        <a:pt x="0" y="144"/>
                        <a:pt x="21" y="307"/>
                      </a:cubicBezTo>
                      <a:cubicBezTo>
                        <a:pt x="21" y="479"/>
                        <a:pt x="159" y="583"/>
                        <a:pt x="307" y="583"/>
                      </a:cubicBezTo>
                      <a:cubicBezTo>
                        <a:pt x="385" y="583"/>
                        <a:pt x="466" y="553"/>
                        <a:pt x="529" y="490"/>
                      </a:cubicBezTo>
                      <a:cubicBezTo>
                        <a:pt x="687" y="293"/>
                        <a:pt x="559" y="0"/>
                        <a:pt x="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8" name="Google Shape;6338;p14"/>
                <p:cNvSpPr/>
                <p:nvPr/>
              </p:nvSpPr>
              <p:spPr>
                <a:xfrm flipH="1" rot="10800000">
                  <a:off x="7487114" y="4997137"/>
                  <a:ext cx="28907" cy="24950"/>
                </a:xfrm>
                <a:custGeom>
                  <a:rect b="b" l="l" r="r" t="t"/>
                  <a:pathLst>
                    <a:path extrusionOk="0" h="681" w="789">
                      <a:moveTo>
                        <a:pt x="350" y="1"/>
                      </a:moveTo>
                      <a:cubicBezTo>
                        <a:pt x="342" y="1"/>
                        <a:pt x="334" y="1"/>
                        <a:pt x="326" y="1"/>
                      </a:cubicBezTo>
                      <a:cubicBezTo>
                        <a:pt x="143" y="22"/>
                        <a:pt x="1" y="164"/>
                        <a:pt x="1" y="347"/>
                      </a:cubicBezTo>
                      <a:cubicBezTo>
                        <a:pt x="14" y="550"/>
                        <a:pt x="180" y="681"/>
                        <a:pt x="349" y="681"/>
                      </a:cubicBezTo>
                      <a:cubicBezTo>
                        <a:pt x="435" y="681"/>
                        <a:pt x="522" y="647"/>
                        <a:pt x="591" y="571"/>
                      </a:cubicBezTo>
                      <a:cubicBezTo>
                        <a:pt x="789" y="353"/>
                        <a:pt x="640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9" name="Google Shape;6339;p14"/>
                <p:cNvSpPr/>
                <p:nvPr/>
              </p:nvSpPr>
              <p:spPr>
                <a:xfrm flipH="1" rot="10800000">
                  <a:off x="8026894" y="4989186"/>
                  <a:ext cx="37847" cy="32900"/>
                </a:xfrm>
                <a:custGeom>
                  <a:rect b="b" l="l" r="r" t="t"/>
                  <a:pathLst>
                    <a:path extrusionOk="0" h="898" w="1033">
                      <a:moveTo>
                        <a:pt x="452" y="1"/>
                      </a:moveTo>
                      <a:cubicBezTo>
                        <a:pt x="444" y="1"/>
                        <a:pt x="436" y="1"/>
                        <a:pt x="427" y="1"/>
                      </a:cubicBezTo>
                      <a:cubicBezTo>
                        <a:pt x="183" y="22"/>
                        <a:pt x="0" y="225"/>
                        <a:pt x="0" y="469"/>
                      </a:cubicBezTo>
                      <a:cubicBezTo>
                        <a:pt x="13" y="736"/>
                        <a:pt x="227" y="898"/>
                        <a:pt x="448" y="898"/>
                      </a:cubicBezTo>
                      <a:cubicBezTo>
                        <a:pt x="564" y="898"/>
                        <a:pt x="682" y="853"/>
                        <a:pt x="773" y="754"/>
                      </a:cubicBezTo>
                      <a:cubicBezTo>
                        <a:pt x="1032" y="456"/>
                        <a:pt x="823" y="1"/>
                        <a:pt x="4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0" name="Google Shape;6340;p14"/>
                <p:cNvSpPr/>
                <p:nvPr/>
              </p:nvSpPr>
              <p:spPr>
                <a:xfrm flipH="1" rot="10800000">
                  <a:off x="7854661" y="4995598"/>
                  <a:ext cx="34879" cy="29457"/>
                </a:xfrm>
                <a:custGeom>
                  <a:rect b="b" l="l" r="r" t="t"/>
                  <a:pathLst>
                    <a:path extrusionOk="0" h="804" w="952">
                      <a:moveTo>
                        <a:pt x="412" y="0"/>
                      </a:moveTo>
                      <a:cubicBezTo>
                        <a:pt x="404" y="0"/>
                        <a:pt x="396" y="1"/>
                        <a:pt x="387" y="1"/>
                      </a:cubicBezTo>
                      <a:cubicBezTo>
                        <a:pt x="163" y="21"/>
                        <a:pt x="1" y="205"/>
                        <a:pt x="21" y="428"/>
                      </a:cubicBezTo>
                      <a:cubicBezTo>
                        <a:pt x="21" y="656"/>
                        <a:pt x="214" y="804"/>
                        <a:pt x="416" y="804"/>
                      </a:cubicBezTo>
                      <a:cubicBezTo>
                        <a:pt x="521" y="804"/>
                        <a:pt x="629" y="763"/>
                        <a:pt x="713" y="673"/>
                      </a:cubicBezTo>
                      <a:cubicBezTo>
                        <a:pt x="951" y="414"/>
                        <a:pt x="763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1" name="Google Shape;6341;p14"/>
                <p:cNvSpPr/>
                <p:nvPr/>
              </p:nvSpPr>
              <p:spPr>
                <a:xfrm flipH="1" rot="10800000">
                  <a:off x="7295536" y="5002816"/>
                  <a:ext cx="26855" cy="22972"/>
                </a:xfrm>
                <a:custGeom>
                  <a:rect b="b" l="l" r="r" t="t"/>
                  <a:pathLst>
                    <a:path extrusionOk="0" h="627" w="733">
                      <a:moveTo>
                        <a:pt x="305" y="1"/>
                      </a:moveTo>
                      <a:cubicBezTo>
                        <a:pt x="142" y="21"/>
                        <a:pt x="0" y="164"/>
                        <a:pt x="20" y="326"/>
                      </a:cubicBezTo>
                      <a:cubicBezTo>
                        <a:pt x="20" y="504"/>
                        <a:pt x="176" y="626"/>
                        <a:pt x="334" y="626"/>
                      </a:cubicBezTo>
                      <a:cubicBezTo>
                        <a:pt x="411" y="626"/>
                        <a:pt x="489" y="597"/>
                        <a:pt x="549" y="530"/>
                      </a:cubicBezTo>
                      <a:cubicBezTo>
                        <a:pt x="733" y="326"/>
                        <a:pt x="590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2" name="Google Shape;6342;p14"/>
                <p:cNvSpPr/>
                <p:nvPr/>
              </p:nvSpPr>
              <p:spPr>
                <a:xfrm flipH="1" rot="10800000">
                  <a:off x="7391710" y="5001900"/>
                  <a:ext cx="27588" cy="23888"/>
                </a:xfrm>
                <a:custGeom>
                  <a:rect b="b" l="l" r="r" t="t"/>
                  <a:pathLst>
                    <a:path extrusionOk="0" h="652" w="753">
                      <a:moveTo>
                        <a:pt x="305" y="1"/>
                      </a:moveTo>
                      <a:cubicBezTo>
                        <a:pt x="122" y="21"/>
                        <a:pt x="0" y="164"/>
                        <a:pt x="0" y="347"/>
                      </a:cubicBezTo>
                      <a:cubicBezTo>
                        <a:pt x="13" y="534"/>
                        <a:pt x="168" y="651"/>
                        <a:pt x="330" y="651"/>
                      </a:cubicBezTo>
                      <a:cubicBezTo>
                        <a:pt x="414" y="651"/>
                        <a:pt x="500" y="620"/>
                        <a:pt x="570" y="550"/>
                      </a:cubicBezTo>
                      <a:cubicBezTo>
                        <a:pt x="753" y="347"/>
                        <a:pt x="590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3" name="Google Shape;6343;p14"/>
                <p:cNvSpPr/>
                <p:nvPr/>
              </p:nvSpPr>
              <p:spPr>
                <a:xfrm flipH="1" rot="10800000">
                  <a:off x="6617852" y="5012341"/>
                  <a:ext cx="19418" cy="16377"/>
                </a:xfrm>
                <a:custGeom>
                  <a:rect b="b" l="l" r="r" t="t"/>
                  <a:pathLst>
                    <a:path extrusionOk="0" h="447" w="530">
                      <a:moveTo>
                        <a:pt x="291" y="0"/>
                      </a:moveTo>
                      <a:cubicBezTo>
                        <a:pt x="232" y="0"/>
                        <a:pt x="171" y="25"/>
                        <a:pt x="122" y="81"/>
                      </a:cubicBezTo>
                      <a:cubicBezTo>
                        <a:pt x="0" y="223"/>
                        <a:pt x="102" y="447"/>
                        <a:pt x="305" y="447"/>
                      </a:cubicBezTo>
                      <a:cubicBezTo>
                        <a:pt x="427" y="447"/>
                        <a:pt x="529" y="345"/>
                        <a:pt x="509" y="223"/>
                      </a:cubicBezTo>
                      <a:cubicBezTo>
                        <a:pt x="509" y="90"/>
                        <a:pt x="404" y="0"/>
                        <a:pt x="2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4" name="Google Shape;6344;p14"/>
                <p:cNvSpPr/>
                <p:nvPr/>
              </p:nvSpPr>
              <p:spPr>
                <a:xfrm flipH="1" rot="10800000">
                  <a:off x="8102917" y="4997796"/>
                  <a:ext cx="40851" cy="34732"/>
                </a:xfrm>
                <a:custGeom>
                  <a:rect b="b" l="l" r="r" t="t"/>
                  <a:pathLst>
                    <a:path extrusionOk="0" h="948" w="1115">
                      <a:moveTo>
                        <a:pt x="493" y="1"/>
                      </a:moveTo>
                      <a:cubicBezTo>
                        <a:pt x="485" y="1"/>
                        <a:pt x="477" y="1"/>
                        <a:pt x="469" y="2"/>
                      </a:cubicBezTo>
                      <a:cubicBezTo>
                        <a:pt x="204" y="22"/>
                        <a:pt x="1" y="246"/>
                        <a:pt x="21" y="510"/>
                      </a:cubicBezTo>
                      <a:cubicBezTo>
                        <a:pt x="34" y="777"/>
                        <a:pt x="257" y="948"/>
                        <a:pt x="490" y="948"/>
                      </a:cubicBezTo>
                      <a:cubicBezTo>
                        <a:pt x="612" y="948"/>
                        <a:pt x="737" y="900"/>
                        <a:pt x="835" y="795"/>
                      </a:cubicBezTo>
                      <a:cubicBezTo>
                        <a:pt x="1114" y="496"/>
                        <a:pt x="904" y="1"/>
                        <a:pt x="4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5" name="Google Shape;6345;p14"/>
                <p:cNvSpPr/>
                <p:nvPr/>
              </p:nvSpPr>
              <p:spPr>
                <a:xfrm flipH="1" rot="10800000">
                  <a:off x="6231657" y="5022270"/>
                  <a:ext cx="16194" cy="13189"/>
                </a:xfrm>
                <a:custGeom>
                  <a:rect b="b" l="l" r="r" t="t"/>
                  <a:pathLst>
                    <a:path extrusionOk="0" h="360" w="442">
                      <a:moveTo>
                        <a:pt x="245" y="0"/>
                      </a:moveTo>
                      <a:cubicBezTo>
                        <a:pt x="82" y="0"/>
                        <a:pt x="1" y="204"/>
                        <a:pt x="123" y="305"/>
                      </a:cubicBezTo>
                      <a:cubicBezTo>
                        <a:pt x="160" y="343"/>
                        <a:pt x="205" y="359"/>
                        <a:pt x="249" y="359"/>
                      </a:cubicBezTo>
                      <a:cubicBezTo>
                        <a:pt x="349" y="359"/>
                        <a:pt x="442" y="276"/>
                        <a:pt x="428" y="163"/>
                      </a:cubicBezTo>
                      <a:cubicBezTo>
                        <a:pt x="428" y="61"/>
                        <a:pt x="347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6" name="Google Shape;6346;p14"/>
                <p:cNvSpPr/>
                <p:nvPr/>
              </p:nvSpPr>
              <p:spPr>
                <a:xfrm flipH="1" rot="10800000">
                  <a:off x="8176961" y="4999592"/>
                  <a:ext cx="43782" cy="37114"/>
                </a:xfrm>
                <a:custGeom>
                  <a:rect b="b" l="l" r="r" t="t"/>
                  <a:pathLst>
                    <a:path extrusionOk="0" h="1013" w="1195">
                      <a:moveTo>
                        <a:pt x="522" y="1"/>
                      </a:moveTo>
                      <a:cubicBezTo>
                        <a:pt x="251" y="1"/>
                        <a:pt x="0" y="218"/>
                        <a:pt x="14" y="543"/>
                      </a:cubicBezTo>
                      <a:cubicBezTo>
                        <a:pt x="34" y="796"/>
                        <a:pt x="240" y="1012"/>
                        <a:pt x="508" y="1012"/>
                      </a:cubicBezTo>
                      <a:cubicBezTo>
                        <a:pt x="519" y="1012"/>
                        <a:pt x="531" y="1012"/>
                        <a:pt x="544" y="1011"/>
                      </a:cubicBezTo>
                      <a:cubicBezTo>
                        <a:pt x="991" y="1011"/>
                        <a:pt x="1195" y="441"/>
                        <a:pt x="869" y="136"/>
                      </a:cubicBezTo>
                      <a:cubicBezTo>
                        <a:pt x="763" y="43"/>
                        <a:pt x="641" y="1"/>
                        <a:pt x="5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7" name="Google Shape;6347;p14"/>
                <p:cNvSpPr/>
                <p:nvPr/>
              </p:nvSpPr>
              <p:spPr>
                <a:xfrm flipH="1" rot="10800000">
                  <a:off x="5172283" y="5036192"/>
                  <a:ext cx="4506" cy="3957"/>
                </a:xfrm>
                <a:custGeom>
                  <a:rect b="b" l="l" r="r" t="t"/>
                  <a:pathLst>
                    <a:path extrusionOk="0" h="108" w="123">
                      <a:moveTo>
                        <a:pt x="82" y="1"/>
                      </a:moveTo>
                      <a:cubicBezTo>
                        <a:pt x="76" y="1"/>
                        <a:pt x="69" y="2"/>
                        <a:pt x="61" y="6"/>
                      </a:cubicBezTo>
                      <a:cubicBezTo>
                        <a:pt x="21" y="6"/>
                        <a:pt x="0" y="26"/>
                        <a:pt x="0" y="67"/>
                      </a:cubicBezTo>
                      <a:cubicBezTo>
                        <a:pt x="0" y="87"/>
                        <a:pt x="41" y="108"/>
                        <a:pt x="61" y="108"/>
                      </a:cubicBezTo>
                      <a:cubicBezTo>
                        <a:pt x="102" y="108"/>
                        <a:pt x="122" y="87"/>
                        <a:pt x="122" y="47"/>
                      </a:cubicBezTo>
                      <a:cubicBezTo>
                        <a:pt x="122" y="30"/>
                        <a:pt x="109" y="1"/>
                        <a:pt x="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8" name="Google Shape;6348;p14"/>
                <p:cNvSpPr/>
                <p:nvPr/>
              </p:nvSpPr>
              <p:spPr>
                <a:xfrm flipH="1" rot="10800000">
                  <a:off x="5846743" y="5033408"/>
                  <a:ext cx="11431" cy="7437"/>
                </a:xfrm>
                <a:custGeom>
                  <a:rect b="b" l="l" r="r" t="t"/>
                  <a:pathLst>
                    <a:path extrusionOk="0" h="203" w="312">
                      <a:moveTo>
                        <a:pt x="194" y="1"/>
                      </a:moveTo>
                      <a:cubicBezTo>
                        <a:pt x="186" y="1"/>
                        <a:pt x="178" y="2"/>
                        <a:pt x="169" y="5"/>
                      </a:cubicBezTo>
                      <a:cubicBezTo>
                        <a:pt x="0" y="5"/>
                        <a:pt x="168" y="202"/>
                        <a:pt x="260" y="202"/>
                      </a:cubicBezTo>
                      <a:cubicBezTo>
                        <a:pt x="290" y="202"/>
                        <a:pt x="312" y="182"/>
                        <a:pt x="312" y="127"/>
                      </a:cubicBezTo>
                      <a:cubicBezTo>
                        <a:pt x="312" y="56"/>
                        <a:pt x="251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9" name="Google Shape;6349;p14"/>
                <p:cNvSpPr/>
                <p:nvPr/>
              </p:nvSpPr>
              <p:spPr>
                <a:xfrm flipH="1" rot="10800000">
                  <a:off x="5076843" y="5038427"/>
                  <a:ext cx="3004" cy="3004"/>
                </a:xfrm>
                <a:custGeom>
                  <a:rect b="b" l="l" r="r" t="t"/>
                  <a:pathLst>
                    <a:path extrusionOk="0" h="82" w="82">
                      <a:moveTo>
                        <a:pt x="41" y="0"/>
                      </a:moveTo>
                      <a:cubicBezTo>
                        <a:pt x="21" y="0"/>
                        <a:pt x="1" y="21"/>
                        <a:pt x="1" y="41"/>
                      </a:cubicBezTo>
                      <a:cubicBezTo>
                        <a:pt x="1" y="82"/>
                        <a:pt x="21" y="82"/>
                        <a:pt x="41" y="82"/>
                      </a:cubicBezTo>
                      <a:cubicBezTo>
                        <a:pt x="62" y="82"/>
                        <a:pt x="82" y="61"/>
                        <a:pt x="82" y="41"/>
                      </a:cubicBezTo>
                      <a:cubicBezTo>
                        <a:pt x="82" y="21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0" name="Google Shape;6350;p14"/>
                <p:cNvSpPr/>
                <p:nvPr/>
              </p:nvSpPr>
              <p:spPr>
                <a:xfrm flipH="1" rot="10800000">
                  <a:off x="5267834" y="5038354"/>
                  <a:ext cx="5129" cy="5386"/>
                </a:xfrm>
                <a:custGeom>
                  <a:rect b="b" l="l" r="r" t="t"/>
                  <a:pathLst>
                    <a:path extrusionOk="0" h="147" w="140">
                      <a:moveTo>
                        <a:pt x="66" y="1"/>
                      </a:moveTo>
                      <a:cubicBezTo>
                        <a:pt x="1" y="1"/>
                        <a:pt x="1" y="146"/>
                        <a:pt x="66" y="146"/>
                      </a:cubicBezTo>
                      <a:cubicBezTo>
                        <a:pt x="70" y="146"/>
                        <a:pt x="74" y="146"/>
                        <a:pt x="78" y="145"/>
                      </a:cubicBezTo>
                      <a:cubicBezTo>
                        <a:pt x="119" y="145"/>
                        <a:pt x="139" y="104"/>
                        <a:pt x="139" y="63"/>
                      </a:cubicBezTo>
                      <a:cubicBezTo>
                        <a:pt x="139" y="43"/>
                        <a:pt x="119" y="2"/>
                        <a:pt x="78" y="2"/>
                      </a:cubicBezTo>
                      <a:cubicBezTo>
                        <a:pt x="74" y="1"/>
                        <a:pt x="70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1" name="Google Shape;6351;p14"/>
                <p:cNvSpPr/>
                <p:nvPr/>
              </p:nvSpPr>
              <p:spPr>
                <a:xfrm flipH="1" rot="10800000">
                  <a:off x="7760723" y="5015309"/>
                  <a:ext cx="34329" cy="29090"/>
                </a:xfrm>
                <a:custGeom>
                  <a:rect b="b" l="l" r="r" t="t"/>
                  <a:pathLst>
                    <a:path extrusionOk="0" h="794" w="937">
                      <a:moveTo>
                        <a:pt x="387" y="0"/>
                      </a:moveTo>
                      <a:cubicBezTo>
                        <a:pt x="163" y="20"/>
                        <a:pt x="1" y="203"/>
                        <a:pt x="21" y="427"/>
                      </a:cubicBezTo>
                      <a:cubicBezTo>
                        <a:pt x="34" y="654"/>
                        <a:pt x="223" y="794"/>
                        <a:pt x="414" y="794"/>
                      </a:cubicBezTo>
                      <a:cubicBezTo>
                        <a:pt x="514" y="794"/>
                        <a:pt x="615" y="755"/>
                        <a:pt x="692" y="672"/>
                      </a:cubicBezTo>
                      <a:cubicBezTo>
                        <a:pt x="937" y="407"/>
                        <a:pt x="733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2" name="Google Shape;6352;p14"/>
                <p:cNvSpPr/>
                <p:nvPr/>
              </p:nvSpPr>
              <p:spPr>
                <a:xfrm flipH="1" rot="10800000">
                  <a:off x="6714026" y="5029451"/>
                  <a:ext cx="17916" cy="16560"/>
                </a:xfrm>
                <a:custGeom>
                  <a:rect b="b" l="l" r="r" t="t"/>
                  <a:pathLst>
                    <a:path extrusionOk="0" h="452" w="489">
                      <a:moveTo>
                        <a:pt x="276" y="1"/>
                      </a:moveTo>
                      <a:cubicBezTo>
                        <a:pt x="265" y="1"/>
                        <a:pt x="255" y="2"/>
                        <a:pt x="244" y="3"/>
                      </a:cubicBezTo>
                      <a:cubicBezTo>
                        <a:pt x="102" y="3"/>
                        <a:pt x="0" y="125"/>
                        <a:pt x="20" y="247"/>
                      </a:cubicBezTo>
                      <a:cubicBezTo>
                        <a:pt x="30" y="385"/>
                        <a:pt x="135" y="451"/>
                        <a:pt x="243" y="451"/>
                      </a:cubicBezTo>
                      <a:cubicBezTo>
                        <a:pt x="358" y="451"/>
                        <a:pt x="478" y="375"/>
                        <a:pt x="489" y="227"/>
                      </a:cubicBezTo>
                      <a:cubicBezTo>
                        <a:pt x="489" y="97"/>
                        <a:pt x="386" y="1"/>
                        <a:pt x="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3" name="Google Shape;6353;p14"/>
                <p:cNvSpPr/>
                <p:nvPr/>
              </p:nvSpPr>
              <p:spPr>
                <a:xfrm flipH="1" rot="10800000">
                  <a:off x="4981402" y="5044399"/>
                  <a:ext cx="2308" cy="2272"/>
                </a:xfrm>
                <a:custGeom>
                  <a:rect b="b" l="l" r="r" t="t"/>
                  <a:pathLst>
                    <a:path extrusionOk="0" h="62" w="63">
                      <a:moveTo>
                        <a:pt x="42" y="1"/>
                      </a:moveTo>
                      <a:cubicBezTo>
                        <a:pt x="21" y="1"/>
                        <a:pt x="1" y="21"/>
                        <a:pt x="1" y="42"/>
                      </a:cubicBezTo>
                      <a:cubicBezTo>
                        <a:pt x="1" y="42"/>
                        <a:pt x="21" y="62"/>
                        <a:pt x="42" y="62"/>
                      </a:cubicBezTo>
                      <a:cubicBezTo>
                        <a:pt x="42" y="62"/>
                        <a:pt x="62" y="42"/>
                        <a:pt x="62" y="21"/>
                      </a:cubicBezTo>
                      <a:cubicBezTo>
                        <a:pt x="62" y="21"/>
                        <a:pt x="42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4" name="Google Shape;6354;p14"/>
                <p:cNvSpPr/>
                <p:nvPr/>
              </p:nvSpPr>
              <p:spPr>
                <a:xfrm flipH="1" rot="10800000">
                  <a:off x="7934421" y="5016738"/>
                  <a:ext cx="37847" cy="31435"/>
                </a:xfrm>
                <a:custGeom>
                  <a:rect b="b" l="l" r="r" t="t"/>
                  <a:pathLst>
                    <a:path extrusionOk="0" h="858" w="1033">
                      <a:moveTo>
                        <a:pt x="453" y="1"/>
                      </a:moveTo>
                      <a:cubicBezTo>
                        <a:pt x="445" y="1"/>
                        <a:pt x="437" y="1"/>
                        <a:pt x="428" y="1"/>
                      </a:cubicBezTo>
                      <a:cubicBezTo>
                        <a:pt x="204" y="1"/>
                        <a:pt x="1" y="205"/>
                        <a:pt x="21" y="449"/>
                      </a:cubicBezTo>
                      <a:cubicBezTo>
                        <a:pt x="34" y="701"/>
                        <a:pt x="238" y="858"/>
                        <a:pt x="451" y="858"/>
                      </a:cubicBezTo>
                      <a:cubicBezTo>
                        <a:pt x="565" y="858"/>
                        <a:pt x="682" y="813"/>
                        <a:pt x="774" y="713"/>
                      </a:cubicBezTo>
                      <a:cubicBezTo>
                        <a:pt x="1033" y="435"/>
                        <a:pt x="824" y="1"/>
                        <a:pt x="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5" name="Google Shape;6355;p14"/>
                <p:cNvSpPr/>
                <p:nvPr/>
              </p:nvSpPr>
              <p:spPr>
                <a:xfrm flipH="1" rot="10800000">
                  <a:off x="5362395" y="5044399"/>
                  <a:ext cx="8207" cy="5972"/>
                </a:xfrm>
                <a:custGeom>
                  <a:rect b="b" l="l" r="r" t="t"/>
                  <a:pathLst>
                    <a:path extrusionOk="0" h="163" w="224">
                      <a:moveTo>
                        <a:pt x="122" y="0"/>
                      </a:moveTo>
                      <a:cubicBezTo>
                        <a:pt x="0" y="0"/>
                        <a:pt x="0" y="163"/>
                        <a:pt x="122" y="163"/>
                      </a:cubicBezTo>
                      <a:cubicBezTo>
                        <a:pt x="224" y="163"/>
                        <a:pt x="22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6" name="Google Shape;6356;p14"/>
                <p:cNvSpPr/>
                <p:nvPr/>
              </p:nvSpPr>
              <p:spPr>
                <a:xfrm flipH="1" rot="10800000">
                  <a:off x="4885998" y="5054804"/>
                  <a:ext cx="769" cy="1539"/>
                </a:xfrm>
                <a:custGeom>
                  <a:rect b="b" l="l" r="r" t="t"/>
                  <a:pathLst>
                    <a:path extrusionOk="0" h="42" w="21">
                      <a:moveTo>
                        <a:pt x="0" y="0"/>
                      </a:moveTo>
                      <a:cubicBezTo>
                        <a:pt x="0" y="0"/>
                        <a:pt x="0" y="21"/>
                        <a:pt x="0" y="21"/>
                      </a:cubicBezTo>
                      <a:cubicBezTo>
                        <a:pt x="0" y="21"/>
                        <a:pt x="21" y="41"/>
                        <a:pt x="21" y="41"/>
                      </a:cubicBezTo>
                      <a:cubicBezTo>
                        <a:pt x="21" y="41"/>
                        <a:pt x="21" y="21"/>
                        <a:pt x="21" y="21"/>
                      </a:cubicBezTo>
                      <a:cubicBezTo>
                        <a:pt x="21" y="0"/>
                        <a:pt x="2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7" name="Google Shape;6357;p14"/>
                <p:cNvSpPr/>
                <p:nvPr/>
              </p:nvSpPr>
              <p:spPr>
                <a:xfrm flipH="1" rot="10800000">
                  <a:off x="6324862" y="5042421"/>
                  <a:ext cx="17183" cy="14655"/>
                </a:xfrm>
                <a:custGeom>
                  <a:rect b="b" l="l" r="r" t="t"/>
                  <a:pathLst>
                    <a:path extrusionOk="0" h="400" w="469">
                      <a:moveTo>
                        <a:pt x="265" y="0"/>
                      </a:moveTo>
                      <a:cubicBezTo>
                        <a:pt x="82" y="0"/>
                        <a:pt x="0" y="224"/>
                        <a:pt x="122" y="346"/>
                      </a:cubicBezTo>
                      <a:cubicBezTo>
                        <a:pt x="165" y="383"/>
                        <a:pt x="214" y="399"/>
                        <a:pt x="261" y="399"/>
                      </a:cubicBezTo>
                      <a:cubicBezTo>
                        <a:pt x="369" y="399"/>
                        <a:pt x="468" y="311"/>
                        <a:pt x="468" y="183"/>
                      </a:cubicBezTo>
                      <a:cubicBezTo>
                        <a:pt x="448" y="81"/>
                        <a:pt x="366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8" name="Google Shape;6358;p14"/>
                <p:cNvSpPr/>
                <p:nvPr/>
              </p:nvSpPr>
              <p:spPr>
                <a:xfrm flipH="1" rot="10800000">
                  <a:off x="7666784" y="5032455"/>
                  <a:ext cx="32644" cy="27661"/>
                </a:xfrm>
                <a:custGeom>
                  <a:rect b="b" l="l" r="r" t="t"/>
                  <a:pathLst>
                    <a:path extrusionOk="0" h="755" w="891">
                      <a:moveTo>
                        <a:pt x="392" y="1"/>
                      </a:moveTo>
                      <a:cubicBezTo>
                        <a:pt x="383" y="1"/>
                        <a:pt x="375" y="1"/>
                        <a:pt x="367" y="2"/>
                      </a:cubicBezTo>
                      <a:cubicBezTo>
                        <a:pt x="163" y="2"/>
                        <a:pt x="1" y="185"/>
                        <a:pt x="1" y="388"/>
                      </a:cubicBezTo>
                      <a:cubicBezTo>
                        <a:pt x="14" y="615"/>
                        <a:pt x="194" y="755"/>
                        <a:pt x="385" y="755"/>
                      </a:cubicBezTo>
                      <a:cubicBezTo>
                        <a:pt x="485" y="755"/>
                        <a:pt x="588" y="716"/>
                        <a:pt x="672" y="632"/>
                      </a:cubicBezTo>
                      <a:cubicBezTo>
                        <a:pt x="890" y="375"/>
                        <a:pt x="703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9" name="Google Shape;6359;p14"/>
                <p:cNvSpPr/>
                <p:nvPr/>
              </p:nvSpPr>
              <p:spPr>
                <a:xfrm flipH="1" rot="10800000">
                  <a:off x="5457653" y="5055427"/>
                  <a:ext cx="8573" cy="5386"/>
                </a:xfrm>
                <a:custGeom>
                  <a:rect b="b" l="l" r="r" t="t"/>
                  <a:pathLst>
                    <a:path extrusionOk="0" h="147" w="234">
                      <a:moveTo>
                        <a:pt x="127" y="0"/>
                      </a:moveTo>
                      <a:cubicBezTo>
                        <a:pt x="1" y="0"/>
                        <a:pt x="143" y="147"/>
                        <a:pt x="204" y="147"/>
                      </a:cubicBezTo>
                      <a:cubicBezTo>
                        <a:pt x="222" y="147"/>
                        <a:pt x="233" y="134"/>
                        <a:pt x="229" y="102"/>
                      </a:cubicBezTo>
                      <a:cubicBezTo>
                        <a:pt x="229" y="41"/>
                        <a:pt x="188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0" name="Google Shape;6360;p14"/>
                <p:cNvSpPr/>
                <p:nvPr/>
              </p:nvSpPr>
              <p:spPr>
                <a:xfrm flipH="1" rot="10800000">
                  <a:off x="6808697" y="5042384"/>
                  <a:ext cx="22166" cy="18465"/>
                </a:xfrm>
                <a:custGeom>
                  <a:rect b="b" l="l" r="r" t="t"/>
                  <a:pathLst>
                    <a:path extrusionOk="0" h="504" w="605">
                      <a:moveTo>
                        <a:pt x="271" y="0"/>
                      </a:moveTo>
                      <a:cubicBezTo>
                        <a:pt x="262" y="0"/>
                        <a:pt x="254" y="1"/>
                        <a:pt x="245" y="1"/>
                      </a:cubicBezTo>
                      <a:cubicBezTo>
                        <a:pt x="123" y="1"/>
                        <a:pt x="0" y="123"/>
                        <a:pt x="21" y="246"/>
                      </a:cubicBezTo>
                      <a:cubicBezTo>
                        <a:pt x="21" y="398"/>
                        <a:pt x="144" y="503"/>
                        <a:pt x="274" y="503"/>
                      </a:cubicBezTo>
                      <a:cubicBezTo>
                        <a:pt x="334" y="503"/>
                        <a:pt x="396" y="480"/>
                        <a:pt x="448" y="429"/>
                      </a:cubicBezTo>
                      <a:cubicBezTo>
                        <a:pt x="605" y="252"/>
                        <a:pt x="497" y="0"/>
                        <a:pt x="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1" name="Google Shape;6361;p14"/>
                <p:cNvSpPr/>
                <p:nvPr/>
              </p:nvSpPr>
              <p:spPr>
                <a:xfrm flipH="1" rot="10800000">
                  <a:off x="5940059" y="5052606"/>
                  <a:ext cx="12823" cy="8317"/>
                </a:xfrm>
                <a:custGeom>
                  <a:rect b="b" l="l" r="r" t="t"/>
                  <a:pathLst>
                    <a:path extrusionOk="0" h="227" w="350">
                      <a:moveTo>
                        <a:pt x="212" y="0"/>
                      </a:moveTo>
                      <a:cubicBezTo>
                        <a:pt x="204" y="0"/>
                        <a:pt x="195" y="1"/>
                        <a:pt x="186" y="3"/>
                      </a:cubicBezTo>
                      <a:cubicBezTo>
                        <a:pt x="1" y="3"/>
                        <a:pt x="191" y="227"/>
                        <a:pt x="294" y="227"/>
                      </a:cubicBezTo>
                      <a:cubicBezTo>
                        <a:pt x="326" y="227"/>
                        <a:pt x="349" y="204"/>
                        <a:pt x="349" y="146"/>
                      </a:cubicBezTo>
                      <a:cubicBezTo>
                        <a:pt x="349" y="73"/>
                        <a:pt x="284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2" name="Google Shape;6362;p14"/>
                <p:cNvSpPr/>
                <p:nvPr/>
              </p:nvSpPr>
              <p:spPr>
                <a:xfrm flipH="1" rot="10800000">
                  <a:off x="8011543" y="5030184"/>
                  <a:ext cx="35099" cy="33633"/>
                </a:xfrm>
                <a:custGeom>
                  <a:rect b="b" l="l" r="r" t="t"/>
                  <a:pathLst>
                    <a:path extrusionOk="0" h="918" w="958">
                      <a:moveTo>
                        <a:pt x="497" y="0"/>
                      </a:moveTo>
                      <a:cubicBezTo>
                        <a:pt x="251" y="0"/>
                        <a:pt x="1" y="174"/>
                        <a:pt x="32" y="510"/>
                      </a:cubicBezTo>
                      <a:cubicBezTo>
                        <a:pt x="62" y="784"/>
                        <a:pt x="276" y="917"/>
                        <a:pt x="489" y="917"/>
                      </a:cubicBezTo>
                      <a:cubicBezTo>
                        <a:pt x="719" y="917"/>
                        <a:pt x="948" y="764"/>
                        <a:pt x="948" y="469"/>
                      </a:cubicBezTo>
                      <a:cubicBezTo>
                        <a:pt x="958" y="154"/>
                        <a:pt x="729" y="0"/>
                        <a:pt x="4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3" name="Google Shape;6363;p14"/>
                <p:cNvSpPr/>
                <p:nvPr/>
              </p:nvSpPr>
              <p:spPr>
                <a:xfrm flipH="1" rot="10800000">
                  <a:off x="4791327" y="5069716"/>
                  <a:ext cx="769" cy="37"/>
                </a:xfrm>
                <a:custGeom>
                  <a:rect b="b" l="l" r="r" t="t"/>
                  <a:pathLst>
                    <a:path extrusionOk="0" h="1" w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4" name="Google Shape;6364;p14"/>
                <p:cNvSpPr/>
                <p:nvPr/>
              </p:nvSpPr>
              <p:spPr>
                <a:xfrm flipH="1" rot="10800000">
                  <a:off x="8087493" y="5033957"/>
                  <a:ext cx="42316" cy="35831"/>
                </a:xfrm>
                <a:custGeom>
                  <a:rect b="b" l="l" r="r" t="t"/>
                  <a:pathLst>
                    <a:path extrusionOk="0" h="978" w="1155">
                      <a:moveTo>
                        <a:pt x="507" y="0"/>
                      </a:moveTo>
                      <a:cubicBezTo>
                        <a:pt x="247" y="0"/>
                        <a:pt x="0" y="210"/>
                        <a:pt x="15" y="510"/>
                      </a:cubicBezTo>
                      <a:cubicBezTo>
                        <a:pt x="35" y="774"/>
                        <a:pt x="259" y="978"/>
                        <a:pt x="523" y="978"/>
                      </a:cubicBezTo>
                      <a:cubicBezTo>
                        <a:pt x="951" y="937"/>
                        <a:pt x="1154" y="408"/>
                        <a:pt x="829" y="123"/>
                      </a:cubicBezTo>
                      <a:cubicBezTo>
                        <a:pt x="731" y="38"/>
                        <a:pt x="618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5" name="Google Shape;6365;p14"/>
                <p:cNvSpPr/>
                <p:nvPr/>
              </p:nvSpPr>
              <p:spPr>
                <a:xfrm flipH="1" rot="10800000">
                  <a:off x="7841985" y="5041835"/>
                  <a:ext cx="36564" cy="30922"/>
                </a:xfrm>
                <a:custGeom>
                  <a:rect b="b" l="l" r="r" t="t"/>
                  <a:pathLst>
                    <a:path extrusionOk="0" h="844" w="998">
                      <a:moveTo>
                        <a:pt x="428" y="1"/>
                      </a:moveTo>
                      <a:cubicBezTo>
                        <a:pt x="184" y="21"/>
                        <a:pt x="1" y="225"/>
                        <a:pt x="21" y="448"/>
                      </a:cubicBezTo>
                      <a:cubicBezTo>
                        <a:pt x="34" y="690"/>
                        <a:pt x="234" y="843"/>
                        <a:pt x="444" y="843"/>
                      </a:cubicBezTo>
                      <a:cubicBezTo>
                        <a:pt x="553" y="843"/>
                        <a:pt x="664" y="803"/>
                        <a:pt x="753" y="713"/>
                      </a:cubicBezTo>
                      <a:cubicBezTo>
                        <a:pt x="998" y="428"/>
                        <a:pt x="794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6" name="Google Shape;6366;p14"/>
                <p:cNvSpPr/>
                <p:nvPr/>
              </p:nvSpPr>
              <p:spPr>
                <a:xfrm flipH="1" rot="10800000">
                  <a:off x="7572113" y="5046597"/>
                  <a:ext cx="31142" cy="26929"/>
                </a:xfrm>
                <a:custGeom>
                  <a:rect b="b" l="l" r="r" t="t"/>
                  <a:pathLst>
                    <a:path extrusionOk="0" h="735" w="850">
                      <a:moveTo>
                        <a:pt x="371" y="1"/>
                      </a:moveTo>
                      <a:cubicBezTo>
                        <a:pt x="363" y="1"/>
                        <a:pt x="355" y="1"/>
                        <a:pt x="346" y="1"/>
                      </a:cubicBezTo>
                      <a:cubicBezTo>
                        <a:pt x="163" y="22"/>
                        <a:pt x="0" y="185"/>
                        <a:pt x="0" y="388"/>
                      </a:cubicBezTo>
                      <a:cubicBezTo>
                        <a:pt x="14" y="600"/>
                        <a:pt x="191" y="735"/>
                        <a:pt x="370" y="735"/>
                      </a:cubicBezTo>
                      <a:cubicBezTo>
                        <a:pt x="465" y="735"/>
                        <a:pt x="560" y="697"/>
                        <a:pt x="631" y="612"/>
                      </a:cubicBezTo>
                      <a:cubicBezTo>
                        <a:pt x="849" y="374"/>
                        <a:pt x="68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7" name="Google Shape;6367;p14"/>
                <p:cNvSpPr/>
                <p:nvPr/>
              </p:nvSpPr>
              <p:spPr>
                <a:xfrm flipH="1" rot="10800000">
                  <a:off x="6903735" y="5054071"/>
                  <a:ext cx="20554" cy="19894"/>
                </a:xfrm>
                <a:custGeom>
                  <a:rect b="b" l="l" r="r" t="t"/>
                  <a:pathLst>
                    <a:path extrusionOk="0" h="543" w="561">
                      <a:moveTo>
                        <a:pt x="277" y="0"/>
                      </a:moveTo>
                      <a:cubicBezTo>
                        <a:pt x="139" y="0"/>
                        <a:pt x="0" y="98"/>
                        <a:pt x="11" y="278"/>
                      </a:cubicBezTo>
                      <a:cubicBezTo>
                        <a:pt x="11" y="420"/>
                        <a:pt x="133" y="542"/>
                        <a:pt x="296" y="542"/>
                      </a:cubicBezTo>
                      <a:cubicBezTo>
                        <a:pt x="438" y="542"/>
                        <a:pt x="560" y="400"/>
                        <a:pt x="540" y="258"/>
                      </a:cubicBezTo>
                      <a:cubicBezTo>
                        <a:pt x="530" y="82"/>
                        <a:pt x="404" y="0"/>
                        <a:pt x="2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8" name="Google Shape;6368;p14"/>
                <p:cNvSpPr/>
                <p:nvPr/>
              </p:nvSpPr>
              <p:spPr>
                <a:xfrm flipH="1" rot="10800000">
                  <a:off x="5552507" y="5066015"/>
                  <a:ext cx="8976" cy="8207"/>
                </a:xfrm>
                <a:custGeom>
                  <a:rect b="b" l="l" r="r" t="t"/>
                  <a:pathLst>
                    <a:path extrusionOk="0" h="224" w="245">
                      <a:moveTo>
                        <a:pt x="142" y="0"/>
                      </a:moveTo>
                      <a:cubicBezTo>
                        <a:pt x="0" y="0"/>
                        <a:pt x="0" y="204"/>
                        <a:pt x="142" y="224"/>
                      </a:cubicBezTo>
                      <a:cubicBezTo>
                        <a:pt x="203" y="204"/>
                        <a:pt x="244" y="163"/>
                        <a:pt x="244" y="102"/>
                      </a:cubicBezTo>
                      <a:cubicBezTo>
                        <a:pt x="244" y="41"/>
                        <a:pt x="203" y="0"/>
                        <a:pt x="1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9" name="Google Shape;6369;p14"/>
                <p:cNvSpPr/>
                <p:nvPr/>
              </p:nvSpPr>
              <p:spPr>
                <a:xfrm flipH="1" rot="10800000">
                  <a:off x="6418215" y="5062242"/>
                  <a:ext cx="18502" cy="15351"/>
                </a:xfrm>
                <a:custGeom>
                  <a:rect b="b" l="l" r="r" t="t"/>
                  <a:pathLst>
                    <a:path extrusionOk="0" h="419" w="505">
                      <a:moveTo>
                        <a:pt x="283" y="0"/>
                      </a:moveTo>
                      <a:cubicBezTo>
                        <a:pt x="226" y="0"/>
                        <a:pt x="167" y="23"/>
                        <a:pt x="118" y="72"/>
                      </a:cubicBezTo>
                      <a:cubicBezTo>
                        <a:pt x="1" y="208"/>
                        <a:pt x="89" y="419"/>
                        <a:pt x="275" y="419"/>
                      </a:cubicBezTo>
                      <a:cubicBezTo>
                        <a:pt x="284" y="419"/>
                        <a:pt x="292" y="419"/>
                        <a:pt x="301" y="418"/>
                      </a:cubicBezTo>
                      <a:cubicBezTo>
                        <a:pt x="403" y="418"/>
                        <a:pt x="504" y="316"/>
                        <a:pt x="504" y="214"/>
                      </a:cubicBezTo>
                      <a:cubicBezTo>
                        <a:pt x="491" y="81"/>
                        <a:pt x="391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0" name="Google Shape;6370;p14"/>
                <p:cNvSpPr/>
                <p:nvPr/>
              </p:nvSpPr>
              <p:spPr>
                <a:xfrm flipH="1" rot="10800000">
                  <a:off x="6034840" y="5069716"/>
                  <a:ext cx="14948" cy="12713"/>
                </a:xfrm>
                <a:custGeom>
                  <a:rect b="b" l="l" r="r" t="t"/>
                  <a:pathLst>
                    <a:path extrusionOk="0" h="347" w="408">
                      <a:moveTo>
                        <a:pt x="163" y="0"/>
                      </a:moveTo>
                      <a:cubicBezTo>
                        <a:pt x="62" y="0"/>
                        <a:pt x="1" y="82"/>
                        <a:pt x="1" y="183"/>
                      </a:cubicBezTo>
                      <a:cubicBezTo>
                        <a:pt x="1" y="265"/>
                        <a:pt x="82" y="346"/>
                        <a:pt x="184" y="346"/>
                      </a:cubicBezTo>
                      <a:cubicBezTo>
                        <a:pt x="408" y="326"/>
                        <a:pt x="387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1" name="Google Shape;6371;p14"/>
                <p:cNvSpPr/>
                <p:nvPr/>
              </p:nvSpPr>
              <p:spPr>
                <a:xfrm flipH="1" rot="10800000">
                  <a:off x="7476672" y="5057735"/>
                  <a:ext cx="30409" cy="25463"/>
                </a:xfrm>
                <a:custGeom>
                  <a:rect b="b" l="l" r="r" t="t"/>
                  <a:pathLst>
                    <a:path extrusionOk="0" h="695" w="830">
                      <a:moveTo>
                        <a:pt x="371" y="0"/>
                      </a:moveTo>
                      <a:cubicBezTo>
                        <a:pt x="363" y="0"/>
                        <a:pt x="355" y="0"/>
                        <a:pt x="347" y="1"/>
                      </a:cubicBezTo>
                      <a:cubicBezTo>
                        <a:pt x="164" y="1"/>
                        <a:pt x="1" y="164"/>
                        <a:pt x="21" y="367"/>
                      </a:cubicBezTo>
                      <a:cubicBezTo>
                        <a:pt x="34" y="565"/>
                        <a:pt x="193" y="695"/>
                        <a:pt x="364" y="695"/>
                      </a:cubicBezTo>
                      <a:cubicBezTo>
                        <a:pt x="457" y="695"/>
                        <a:pt x="553" y="656"/>
                        <a:pt x="632" y="571"/>
                      </a:cubicBezTo>
                      <a:cubicBezTo>
                        <a:pt x="830" y="353"/>
                        <a:pt x="661" y="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2" name="Google Shape;6372;p14"/>
                <p:cNvSpPr/>
                <p:nvPr/>
              </p:nvSpPr>
              <p:spPr>
                <a:xfrm flipH="1" rot="10800000">
                  <a:off x="6998809" y="5063304"/>
                  <a:ext cx="24437" cy="20664"/>
                </a:xfrm>
                <a:custGeom>
                  <a:rect b="b" l="l" r="r" t="t"/>
                  <a:pathLst>
                    <a:path extrusionOk="0" h="564" w="667">
                      <a:moveTo>
                        <a:pt x="290" y="1"/>
                      </a:moveTo>
                      <a:cubicBezTo>
                        <a:pt x="282" y="1"/>
                        <a:pt x="273" y="1"/>
                        <a:pt x="265" y="2"/>
                      </a:cubicBezTo>
                      <a:cubicBezTo>
                        <a:pt x="122" y="22"/>
                        <a:pt x="0" y="144"/>
                        <a:pt x="21" y="307"/>
                      </a:cubicBezTo>
                      <a:cubicBezTo>
                        <a:pt x="21" y="465"/>
                        <a:pt x="157" y="563"/>
                        <a:pt x="298" y="563"/>
                      </a:cubicBezTo>
                      <a:cubicBezTo>
                        <a:pt x="374" y="563"/>
                        <a:pt x="452" y="534"/>
                        <a:pt x="509" y="470"/>
                      </a:cubicBezTo>
                      <a:cubicBezTo>
                        <a:pt x="667" y="292"/>
                        <a:pt x="53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3" name="Google Shape;6373;p14"/>
                <p:cNvSpPr/>
                <p:nvPr/>
              </p:nvSpPr>
              <p:spPr>
                <a:xfrm flipH="1" rot="10800000">
                  <a:off x="7094213" y="5068580"/>
                  <a:ext cx="25939" cy="21360"/>
                </a:xfrm>
                <a:custGeom>
                  <a:rect b="b" l="l" r="r" t="t"/>
                  <a:pathLst>
                    <a:path extrusionOk="0" h="583" w="708">
                      <a:moveTo>
                        <a:pt x="331" y="1"/>
                      </a:moveTo>
                      <a:cubicBezTo>
                        <a:pt x="323" y="1"/>
                        <a:pt x="315" y="1"/>
                        <a:pt x="306" y="2"/>
                      </a:cubicBezTo>
                      <a:cubicBezTo>
                        <a:pt x="143" y="2"/>
                        <a:pt x="1" y="144"/>
                        <a:pt x="21" y="307"/>
                      </a:cubicBezTo>
                      <a:cubicBezTo>
                        <a:pt x="21" y="480"/>
                        <a:pt x="160" y="583"/>
                        <a:pt x="307" y="583"/>
                      </a:cubicBezTo>
                      <a:cubicBezTo>
                        <a:pt x="386" y="583"/>
                        <a:pt x="466" y="554"/>
                        <a:pt x="530" y="490"/>
                      </a:cubicBezTo>
                      <a:cubicBezTo>
                        <a:pt x="707" y="293"/>
                        <a:pt x="579" y="1"/>
                        <a:pt x="3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4" name="Google Shape;6374;p14"/>
                <p:cNvSpPr/>
                <p:nvPr/>
              </p:nvSpPr>
              <p:spPr>
                <a:xfrm flipH="1" rot="10800000">
                  <a:off x="7381268" y="5065502"/>
                  <a:ext cx="28870" cy="24437"/>
                </a:xfrm>
                <a:custGeom>
                  <a:rect b="b" l="l" r="r" t="t"/>
                  <a:pathLst>
                    <a:path extrusionOk="0" h="667" w="788">
                      <a:moveTo>
                        <a:pt x="370" y="1"/>
                      </a:moveTo>
                      <a:cubicBezTo>
                        <a:pt x="362" y="1"/>
                        <a:pt x="354" y="1"/>
                        <a:pt x="346" y="2"/>
                      </a:cubicBezTo>
                      <a:cubicBezTo>
                        <a:pt x="143" y="2"/>
                        <a:pt x="0" y="165"/>
                        <a:pt x="20" y="348"/>
                      </a:cubicBezTo>
                      <a:cubicBezTo>
                        <a:pt x="20" y="545"/>
                        <a:pt x="182" y="666"/>
                        <a:pt x="346" y="666"/>
                      </a:cubicBezTo>
                      <a:cubicBezTo>
                        <a:pt x="436" y="666"/>
                        <a:pt x="526" y="630"/>
                        <a:pt x="590" y="551"/>
                      </a:cubicBezTo>
                      <a:cubicBezTo>
                        <a:pt x="788" y="334"/>
                        <a:pt x="640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5" name="Google Shape;6375;p14"/>
                <p:cNvSpPr/>
                <p:nvPr/>
              </p:nvSpPr>
              <p:spPr>
                <a:xfrm flipH="1" rot="10800000">
                  <a:off x="5647911" y="5081660"/>
                  <a:ext cx="11211" cy="9709"/>
                </a:xfrm>
                <a:custGeom>
                  <a:rect b="b" l="l" r="r" t="t"/>
                  <a:pathLst>
                    <a:path extrusionOk="0" h="265" w="306">
                      <a:moveTo>
                        <a:pt x="123" y="0"/>
                      </a:moveTo>
                      <a:lnTo>
                        <a:pt x="123" y="20"/>
                      </a:lnTo>
                      <a:cubicBezTo>
                        <a:pt x="62" y="20"/>
                        <a:pt x="1" y="81"/>
                        <a:pt x="1" y="142"/>
                      </a:cubicBezTo>
                      <a:cubicBezTo>
                        <a:pt x="1" y="204"/>
                        <a:pt x="62" y="265"/>
                        <a:pt x="143" y="265"/>
                      </a:cubicBezTo>
                      <a:cubicBezTo>
                        <a:pt x="306" y="244"/>
                        <a:pt x="286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6" name="Google Shape;6376;p14"/>
                <p:cNvSpPr/>
                <p:nvPr/>
              </p:nvSpPr>
              <p:spPr>
                <a:xfrm flipH="1" rot="10800000">
                  <a:off x="7921012" y="5058688"/>
                  <a:ext cx="38616" cy="32717"/>
                </a:xfrm>
                <a:custGeom>
                  <a:rect b="b" l="l" r="r" t="t"/>
                  <a:pathLst>
                    <a:path extrusionOk="0" h="893" w="1054">
                      <a:moveTo>
                        <a:pt x="472" y="0"/>
                      </a:moveTo>
                      <a:cubicBezTo>
                        <a:pt x="464" y="0"/>
                        <a:pt x="456" y="1"/>
                        <a:pt x="448" y="1"/>
                      </a:cubicBezTo>
                      <a:cubicBezTo>
                        <a:pt x="204" y="21"/>
                        <a:pt x="1" y="225"/>
                        <a:pt x="21" y="469"/>
                      </a:cubicBezTo>
                      <a:cubicBezTo>
                        <a:pt x="34" y="726"/>
                        <a:pt x="254" y="893"/>
                        <a:pt x="478" y="893"/>
                      </a:cubicBezTo>
                      <a:cubicBezTo>
                        <a:pt x="591" y="893"/>
                        <a:pt x="705" y="850"/>
                        <a:pt x="794" y="754"/>
                      </a:cubicBezTo>
                      <a:cubicBezTo>
                        <a:pt x="1053" y="455"/>
                        <a:pt x="844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7" name="Google Shape;6377;p14"/>
                <p:cNvSpPr/>
                <p:nvPr/>
              </p:nvSpPr>
              <p:spPr>
                <a:xfrm flipH="1" rot="10800000">
                  <a:off x="7285827" y="5069789"/>
                  <a:ext cx="24291" cy="23155"/>
                </a:xfrm>
                <a:custGeom>
                  <a:rect b="b" l="l" r="r" t="t"/>
                  <a:pathLst>
                    <a:path extrusionOk="0" h="632" w="663">
                      <a:moveTo>
                        <a:pt x="357" y="0"/>
                      </a:moveTo>
                      <a:cubicBezTo>
                        <a:pt x="347" y="0"/>
                        <a:pt x="337" y="1"/>
                        <a:pt x="326" y="2"/>
                      </a:cubicBezTo>
                      <a:cubicBezTo>
                        <a:pt x="143" y="2"/>
                        <a:pt x="1" y="145"/>
                        <a:pt x="21" y="328"/>
                      </a:cubicBezTo>
                      <a:cubicBezTo>
                        <a:pt x="21" y="534"/>
                        <a:pt x="172" y="631"/>
                        <a:pt x="326" y="631"/>
                      </a:cubicBezTo>
                      <a:cubicBezTo>
                        <a:pt x="492" y="631"/>
                        <a:pt x="662" y="518"/>
                        <a:pt x="652" y="308"/>
                      </a:cubicBezTo>
                      <a:cubicBezTo>
                        <a:pt x="652" y="136"/>
                        <a:pt x="509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8" name="Google Shape;6378;p14"/>
                <p:cNvSpPr/>
                <p:nvPr/>
              </p:nvSpPr>
              <p:spPr>
                <a:xfrm flipH="1" rot="10800000">
                  <a:off x="7190387" y="5071218"/>
                  <a:ext cx="25939" cy="22422"/>
                </a:xfrm>
                <a:custGeom>
                  <a:rect b="b" l="l" r="r" t="t"/>
                  <a:pathLst>
                    <a:path extrusionOk="0" h="612" w="708">
                      <a:moveTo>
                        <a:pt x="311" y="0"/>
                      </a:moveTo>
                      <a:cubicBezTo>
                        <a:pt x="303" y="0"/>
                        <a:pt x="294" y="0"/>
                        <a:pt x="286" y="1"/>
                      </a:cubicBezTo>
                      <a:cubicBezTo>
                        <a:pt x="123" y="1"/>
                        <a:pt x="1" y="164"/>
                        <a:pt x="1" y="327"/>
                      </a:cubicBezTo>
                      <a:cubicBezTo>
                        <a:pt x="14" y="500"/>
                        <a:pt x="158" y="612"/>
                        <a:pt x="307" y="612"/>
                      </a:cubicBezTo>
                      <a:cubicBezTo>
                        <a:pt x="386" y="612"/>
                        <a:pt x="467" y="580"/>
                        <a:pt x="530" y="510"/>
                      </a:cubicBezTo>
                      <a:cubicBezTo>
                        <a:pt x="708" y="312"/>
                        <a:pt x="579" y="0"/>
                        <a:pt x="3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9" name="Google Shape;6379;p14"/>
                <p:cNvSpPr/>
                <p:nvPr/>
              </p:nvSpPr>
              <p:spPr>
                <a:xfrm flipH="1" rot="10800000">
                  <a:off x="7749548" y="5064220"/>
                  <a:ext cx="34146" cy="29420"/>
                </a:xfrm>
                <a:custGeom>
                  <a:rect b="b" l="l" r="r" t="t"/>
                  <a:pathLst>
                    <a:path extrusionOk="0" h="803" w="932">
                      <a:moveTo>
                        <a:pt x="412" y="0"/>
                      </a:moveTo>
                      <a:cubicBezTo>
                        <a:pt x="404" y="0"/>
                        <a:pt x="395" y="1"/>
                        <a:pt x="387" y="1"/>
                      </a:cubicBezTo>
                      <a:cubicBezTo>
                        <a:pt x="163" y="1"/>
                        <a:pt x="0" y="184"/>
                        <a:pt x="0" y="408"/>
                      </a:cubicBezTo>
                      <a:cubicBezTo>
                        <a:pt x="14" y="650"/>
                        <a:pt x="213" y="803"/>
                        <a:pt x="418" y="803"/>
                      </a:cubicBezTo>
                      <a:cubicBezTo>
                        <a:pt x="523" y="803"/>
                        <a:pt x="630" y="762"/>
                        <a:pt x="713" y="673"/>
                      </a:cubicBezTo>
                      <a:cubicBezTo>
                        <a:pt x="931" y="414"/>
                        <a:pt x="761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0" name="Google Shape;6380;p14"/>
                <p:cNvSpPr/>
                <p:nvPr/>
              </p:nvSpPr>
              <p:spPr>
                <a:xfrm flipH="1" rot="10800000">
                  <a:off x="6512190" y="5080157"/>
                  <a:ext cx="21946" cy="16487"/>
                </a:xfrm>
                <a:custGeom>
                  <a:rect b="b" l="l" r="r" t="t"/>
                  <a:pathLst>
                    <a:path extrusionOk="0" h="450" w="599">
                      <a:moveTo>
                        <a:pt x="299" y="1"/>
                      </a:moveTo>
                      <a:cubicBezTo>
                        <a:pt x="293" y="1"/>
                        <a:pt x="286" y="1"/>
                        <a:pt x="280" y="2"/>
                      </a:cubicBezTo>
                      <a:cubicBezTo>
                        <a:pt x="1" y="22"/>
                        <a:pt x="14" y="450"/>
                        <a:pt x="281" y="450"/>
                      </a:cubicBezTo>
                      <a:cubicBezTo>
                        <a:pt x="287" y="450"/>
                        <a:pt x="294" y="450"/>
                        <a:pt x="300" y="449"/>
                      </a:cubicBezTo>
                      <a:cubicBezTo>
                        <a:pt x="598" y="429"/>
                        <a:pt x="58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1" name="Google Shape;6381;p14"/>
                <p:cNvSpPr/>
                <p:nvPr/>
              </p:nvSpPr>
              <p:spPr>
                <a:xfrm flipH="1" rot="10800000">
                  <a:off x="7998024" y="5067481"/>
                  <a:ext cx="40814" cy="35099"/>
                </a:xfrm>
                <a:custGeom>
                  <a:rect b="b" l="l" r="r" t="t"/>
                  <a:pathLst>
                    <a:path extrusionOk="0" h="958" w="1114">
                      <a:moveTo>
                        <a:pt x="491" y="0"/>
                      </a:moveTo>
                      <a:cubicBezTo>
                        <a:pt x="237" y="0"/>
                        <a:pt x="1" y="210"/>
                        <a:pt x="15" y="510"/>
                      </a:cubicBezTo>
                      <a:cubicBezTo>
                        <a:pt x="15" y="754"/>
                        <a:pt x="239" y="957"/>
                        <a:pt x="503" y="957"/>
                      </a:cubicBezTo>
                      <a:cubicBezTo>
                        <a:pt x="930" y="937"/>
                        <a:pt x="1114" y="408"/>
                        <a:pt x="808" y="123"/>
                      </a:cubicBezTo>
                      <a:cubicBezTo>
                        <a:pt x="711" y="38"/>
                        <a:pt x="600" y="0"/>
                        <a:pt x="4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2" name="Google Shape;6382;p14"/>
                <p:cNvSpPr/>
                <p:nvPr/>
              </p:nvSpPr>
              <p:spPr>
                <a:xfrm flipH="1" rot="10800000">
                  <a:off x="6125811" y="5090453"/>
                  <a:ext cx="15681" cy="13593"/>
                </a:xfrm>
                <a:custGeom>
                  <a:rect b="b" l="l" r="r" t="t"/>
                  <a:pathLst>
                    <a:path extrusionOk="0" h="371" w="428">
                      <a:moveTo>
                        <a:pt x="244" y="0"/>
                      </a:moveTo>
                      <a:cubicBezTo>
                        <a:pt x="81" y="20"/>
                        <a:pt x="0" y="204"/>
                        <a:pt x="122" y="326"/>
                      </a:cubicBezTo>
                      <a:cubicBezTo>
                        <a:pt x="159" y="357"/>
                        <a:pt x="202" y="371"/>
                        <a:pt x="243" y="371"/>
                      </a:cubicBezTo>
                      <a:cubicBezTo>
                        <a:pt x="339" y="371"/>
                        <a:pt x="427" y="297"/>
                        <a:pt x="427" y="183"/>
                      </a:cubicBezTo>
                      <a:cubicBezTo>
                        <a:pt x="427" y="82"/>
                        <a:pt x="346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3" name="Google Shape;6383;p14"/>
                <p:cNvSpPr/>
                <p:nvPr/>
              </p:nvSpPr>
              <p:spPr>
                <a:xfrm flipH="1" rot="10800000">
                  <a:off x="5741850" y="5099392"/>
                  <a:ext cx="10478" cy="10039"/>
                </a:xfrm>
                <a:custGeom>
                  <a:rect b="b" l="l" r="r" t="t"/>
                  <a:pathLst>
                    <a:path extrusionOk="0" h="274" w="286">
                      <a:moveTo>
                        <a:pt x="168" y="1"/>
                      </a:moveTo>
                      <a:cubicBezTo>
                        <a:pt x="159" y="1"/>
                        <a:pt x="151" y="2"/>
                        <a:pt x="143" y="5"/>
                      </a:cubicBezTo>
                      <a:cubicBezTo>
                        <a:pt x="62" y="5"/>
                        <a:pt x="1" y="66"/>
                        <a:pt x="1" y="147"/>
                      </a:cubicBezTo>
                      <a:cubicBezTo>
                        <a:pt x="1" y="218"/>
                        <a:pt x="47" y="273"/>
                        <a:pt x="112" y="273"/>
                      </a:cubicBezTo>
                      <a:cubicBezTo>
                        <a:pt x="122" y="273"/>
                        <a:pt x="132" y="272"/>
                        <a:pt x="143" y="269"/>
                      </a:cubicBezTo>
                      <a:cubicBezTo>
                        <a:pt x="224" y="269"/>
                        <a:pt x="285" y="208"/>
                        <a:pt x="285" y="127"/>
                      </a:cubicBezTo>
                      <a:cubicBezTo>
                        <a:pt x="285" y="56"/>
                        <a:pt x="22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4" name="Google Shape;6384;p14"/>
                <p:cNvSpPr/>
                <p:nvPr/>
              </p:nvSpPr>
              <p:spPr>
                <a:xfrm flipH="1" rot="10800000">
                  <a:off x="7655610" y="5084297"/>
                  <a:ext cx="33377" cy="28724"/>
                </a:xfrm>
                <a:custGeom>
                  <a:rect b="b" l="l" r="r" t="t"/>
                  <a:pathLst>
                    <a:path extrusionOk="0" h="784" w="911">
                      <a:moveTo>
                        <a:pt x="411" y="0"/>
                      </a:moveTo>
                      <a:cubicBezTo>
                        <a:pt x="403" y="0"/>
                        <a:pt x="395" y="0"/>
                        <a:pt x="387" y="1"/>
                      </a:cubicBezTo>
                      <a:cubicBezTo>
                        <a:pt x="163" y="21"/>
                        <a:pt x="0" y="204"/>
                        <a:pt x="0" y="408"/>
                      </a:cubicBezTo>
                      <a:cubicBezTo>
                        <a:pt x="14" y="635"/>
                        <a:pt x="203" y="783"/>
                        <a:pt x="400" y="783"/>
                      </a:cubicBezTo>
                      <a:cubicBezTo>
                        <a:pt x="503" y="783"/>
                        <a:pt x="608" y="743"/>
                        <a:pt x="692" y="652"/>
                      </a:cubicBezTo>
                      <a:cubicBezTo>
                        <a:pt x="911" y="414"/>
                        <a:pt x="741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5" name="Google Shape;6385;p14"/>
                <p:cNvSpPr/>
                <p:nvPr/>
              </p:nvSpPr>
              <p:spPr>
                <a:xfrm flipH="1" rot="10800000">
                  <a:off x="6606092" y="5096534"/>
                  <a:ext cx="20737" cy="17366"/>
                </a:xfrm>
                <a:custGeom>
                  <a:rect b="b" l="l" r="r" t="t"/>
                  <a:pathLst>
                    <a:path extrusionOk="0" h="474" w="566">
                      <a:moveTo>
                        <a:pt x="322" y="0"/>
                      </a:moveTo>
                      <a:cubicBezTo>
                        <a:pt x="257" y="0"/>
                        <a:pt x="189" y="27"/>
                        <a:pt x="138" y="86"/>
                      </a:cubicBezTo>
                      <a:cubicBezTo>
                        <a:pt x="1" y="223"/>
                        <a:pt x="109" y="474"/>
                        <a:pt x="299" y="474"/>
                      </a:cubicBezTo>
                      <a:cubicBezTo>
                        <a:pt x="306" y="474"/>
                        <a:pt x="314" y="473"/>
                        <a:pt x="321" y="473"/>
                      </a:cubicBezTo>
                      <a:cubicBezTo>
                        <a:pt x="464" y="473"/>
                        <a:pt x="565" y="351"/>
                        <a:pt x="545" y="228"/>
                      </a:cubicBezTo>
                      <a:cubicBezTo>
                        <a:pt x="545" y="85"/>
                        <a:pt x="437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6" name="Google Shape;6386;p14"/>
                <p:cNvSpPr/>
                <p:nvPr/>
              </p:nvSpPr>
              <p:spPr>
                <a:xfrm flipH="1" rot="10800000">
                  <a:off x="7829308" y="5086056"/>
                  <a:ext cx="37114" cy="31435"/>
                </a:xfrm>
                <a:custGeom>
                  <a:rect b="b" l="l" r="r" t="t"/>
                  <a:pathLst>
                    <a:path extrusionOk="0" h="858" w="1013">
                      <a:moveTo>
                        <a:pt x="453" y="0"/>
                      </a:moveTo>
                      <a:cubicBezTo>
                        <a:pt x="445" y="0"/>
                        <a:pt x="437" y="0"/>
                        <a:pt x="428" y="1"/>
                      </a:cubicBezTo>
                      <a:cubicBezTo>
                        <a:pt x="184" y="1"/>
                        <a:pt x="1" y="204"/>
                        <a:pt x="21" y="449"/>
                      </a:cubicBezTo>
                      <a:cubicBezTo>
                        <a:pt x="21" y="700"/>
                        <a:pt x="228" y="857"/>
                        <a:pt x="446" y="857"/>
                      </a:cubicBezTo>
                      <a:cubicBezTo>
                        <a:pt x="562" y="857"/>
                        <a:pt x="682" y="812"/>
                        <a:pt x="774" y="713"/>
                      </a:cubicBezTo>
                      <a:cubicBezTo>
                        <a:pt x="1013" y="434"/>
                        <a:pt x="823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7" name="Google Shape;6387;p14"/>
                <p:cNvSpPr/>
                <p:nvPr/>
              </p:nvSpPr>
              <p:spPr>
                <a:xfrm flipH="1" rot="10800000">
                  <a:off x="6218980" y="5110750"/>
                  <a:ext cx="17183" cy="14289"/>
                </a:xfrm>
                <a:custGeom>
                  <a:rect b="b" l="l" r="r" t="t"/>
                  <a:pathLst>
                    <a:path extrusionOk="0" h="390" w="469">
                      <a:moveTo>
                        <a:pt x="271" y="1"/>
                      </a:moveTo>
                      <a:cubicBezTo>
                        <a:pt x="219" y="1"/>
                        <a:pt x="166" y="21"/>
                        <a:pt x="123" y="64"/>
                      </a:cubicBezTo>
                      <a:cubicBezTo>
                        <a:pt x="1" y="186"/>
                        <a:pt x="102" y="390"/>
                        <a:pt x="286" y="390"/>
                      </a:cubicBezTo>
                      <a:cubicBezTo>
                        <a:pt x="387" y="390"/>
                        <a:pt x="469" y="288"/>
                        <a:pt x="469" y="186"/>
                      </a:cubicBezTo>
                      <a:cubicBezTo>
                        <a:pt x="456" y="68"/>
                        <a:pt x="366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8" name="Google Shape;6388;p14"/>
                <p:cNvSpPr/>
                <p:nvPr/>
              </p:nvSpPr>
              <p:spPr>
                <a:xfrm flipH="1" rot="10800000">
                  <a:off x="7561158" y="5101041"/>
                  <a:ext cx="32607" cy="27515"/>
                </a:xfrm>
                <a:custGeom>
                  <a:rect b="b" l="l" r="r" t="t"/>
                  <a:pathLst>
                    <a:path extrusionOk="0" h="751" w="890">
                      <a:moveTo>
                        <a:pt x="393" y="1"/>
                      </a:moveTo>
                      <a:cubicBezTo>
                        <a:pt x="192" y="1"/>
                        <a:pt x="0" y="158"/>
                        <a:pt x="15" y="384"/>
                      </a:cubicBezTo>
                      <a:cubicBezTo>
                        <a:pt x="15" y="588"/>
                        <a:pt x="198" y="751"/>
                        <a:pt x="401" y="751"/>
                      </a:cubicBezTo>
                      <a:cubicBezTo>
                        <a:pt x="747" y="730"/>
                        <a:pt x="889" y="323"/>
                        <a:pt x="645" y="99"/>
                      </a:cubicBezTo>
                      <a:cubicBezTo>
                        <a:pt x="571" y="31"/>
                        <a:pt x="481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9" name="Google Shape;6389;p14"/>
                <p:cNvSpPr/>
                <p:nvPr/>
              </p:nvSpPr>
              <p:spPr>
                <a:xfrm flipH="1" rot="10800000">
                  <a:off x="6703584" y="5110237"/>
                  <a:ext cx="21653" cy="18429"/>
                </a:xfrm>
                <a:custGeom>
                  <a:rect b="b" l="l" r="r" t="t"/>
                  <a:pathLst>
                    <a:path extrusionOk="0" h="503" w="591">
                      <a:moveTo>
                        <a:pt x="244" y="1"/>
                      </a:moveTo>
                      <a:cubicBezTo>
                        <a:pt x="102" y="1"/>
                        <a:pt x="0" y="102"/>
                        <a:pt x="0" y="245"/>
                      </a:cubicBezTo>
                      <a:cubicBezTo>
                        <a:pt x="0" y="397"/>
                        <a:pt x="123" y="503"/>
                        <a:pt x="253" y="503"/>
                      </a:cubicBezTo>
                      <a:cubicBezTo>
                        <a:pt x="314" y="503"/>
                        <a:pt x="376" y="480"/>
                        <a:pt x="428" y="428"/>
                      </a:cubicBezTo>
                      <a:cubicBezTo>
                        <a:pt x="590" y="265"/>
                        <a:pt x="489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0" name="Google Shape;6390;p14"/>
                <p:cNvSpPr/>
                <p:nvPr/>
              </p:nvSpPr>
              <p:spPr>
                <a:xfrm flipH="1" rot="10800000">
                  <a:off x="5835788" y="5118187"/>
                  <a:ext cx="11211" cy="11211"/>
                </a:xfrm>
                <a:custGeom>
                  <a:rect b="b" l="l" r="r" t="t"/>
                  <a:pathLst>
                    <a:path extrusionOk="0" h="306" w="306">
                      <a:moveTo>
                        <a:pt x="143" y="0"/>
                      </a:moveTo>
                      <a:cubicBezTo>
                        <a:pt x="62" y="0"/>
                        <a:pt x="0" y="61"/>
                        <a:pt x="0" y="163"/>
                      </a:cubicBezTo>
                      <a:cubicBezTo>
                        <a:pt x="0" y="244"/>
                        <a:pt x="82" y="305"/>
                        <a:pt x="163" y="305"/>
                      </a:cubicBezTo>
                      <a:cubicBezTo>
                        <a:pt x="245" y="305"/>
                        <a:pt x="306" y="224"/>
                        <a:pt x="306" y="143"/>
                      </a:cubicBezTo>
                      <a:cubicBezTo>
                        <a:pt x="306" y="61"/>
                        <a:pt x="224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1" name="Google Shape;6391;p14"/>
                <p:cNvSpPr/>
                <p:nvPr/>
              </p:nvSpPr>
              <p:spPr>
                <a:xfrm flipH="1" rot="10800000">
                  <a:off x="7907053" y="5098806"/>
                  <a:ext cx="40081" cy="34036"/>
                </a:xfrm>
                <a:custGeom>
                  <a:rect b="b" l="l" r="r" t="t"/>
                  <a:pathLst>
                    <a:path extrusionOk="0" h="929" w="1094">
                      <a:moveTo>
                        <a:pt x="484" y="0"/>
                      </a:moveTo>
                      <a:cubicBezTo>
                        <a:pt x="237" y="0"/>
                        <a:pt x="1" y="195"/>
                        <a:pt x="15" y="481"/>
                      </a:cubicBezTo>
                      <a:cubicBezTo>
                        <a:pt x="36" y="745"/>
                        <a:pt x="239" y="929"/>
                        <a:pt x="504" y="929"/>
                      </a:cubicBezTo>
                      <a:cubicBezTo>
                        <a:pt x="911" y="908"/>
                        <a:pt x="1094" y="399"/>
                        <a:pt x="789" y="115"/>
                      </a:cubicBezTo>
                      <a:cubicBezTo>
                        <a:pt x="697" y="36"/>
                        <a:pt x="590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2" name="Google Shape;6392;p14"/>
                <p:cNvSpPr/>
                <p:nvPr/>
              </p:nvSpPr>
              <p:spPr>
                <a:xfrm flipH="1" rot="10800000">
                  <a:off x="7466633" y="5113864"/>
                  <a:ext cx="27661" cy="26635"/>
                </a:xfrm>
                <a:custGeom>
                  <a:rect b="b" l="l" r="r" t="t"/>
                  <a:pathLst>
                    <a:path extrusionOk="0" h="727" w="755">
                      <a:moveTo>
                        <a:pt x="368" y="0"/>
                      </a:moveTo>
                      <a:cubicBezTo>
                        <a:pt x="189" y="0"/>
                        <a:pt x="10" y="123"/>
                        <a:pt x="10" y="364"/>
                      </a:cubicBezTo>
                      <a:cubicBezTo>
                        <a:pt x="0" y="609"/>
                        <a:pt x="178" y="726"/>
                        <a:pt x="359" y="726"/>
                      </a:cubicBezTo>
                      <a:cubicBezTo>
                        <a:pt x="555" y="726"/>
                        <a:pt x="754" y="588"/>
                        <a:pt x="722" y="324"/>
                      </a:cubicBezTo>
                      <a:cubicBezTo>
                        <a:pt x="703" y="107"/>
                        <a:pt x="536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3" name="Google Shape;6393;p14"/>
                <p:cNvSpPr/>
                <p:nvPr/>
              </p:nvSpPr>
              <p:spPr>
                <a:xfrm flipH="1" rot="10800000">
                  <a:off x="7736872" y="5110860"/>
                  <a:ext cx="35612" cy="30482"/>
                </a:xfrm>
                <a:custGeom>
                  <a:rect b="b" l="l" r="r" t="t"/>
                  <a:pathLst>
                    <a:path extrusionOk="0" h="832" w="972">
                      <a:moveTo>
                        <a:pt x="431" y="0"/>
                      </a:moveTo>
                      <a:cubicBezTo>
                        <a:pt x="423" y="0"/>
                        <a:pt x="415" y="0"/>
                        <a:pt x="407" y="1"/>
                      </a:cubicBezTo>
                      <a:cubicBezTo>
                        <a:pt x="184" y="1"/>
                        <a:pt x="0" y="204"/>
                        <a:pt x="21" y="428"/>
                      </a:cubicBezTo>
                      <a:cubicBezTo>
                        <a:pt x="21" y="670"/>
                        <a:pt x="225" y="832"/>
                        <a:pt x="434" y="832"/>
                      </a:cubicBezTo>
                      <a:cubicBezTo>
                        <a:pt x="541" y="832"/>
                        <a:pt x="650" y="789"/>
                        <a:pt x="733" y="693"/>
                      </a:cubicBezTo>
                      <a:cubicBezTo>
                        <a:pt x="972" y="434"/>
                        <a:pt x="782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4" name="Google Shape;6394;p14"/>
                <p:cNvSpPr/>
                <p:nvPr/>
              </p:nvSpPr>
              <p:spPr>
                <a:xfrm flipH="1" rot="10800000">
                  <a:off x="6797853" y="5121924"/>
                  <a:ext cx="20554" cy="19894"/>
                </a:xfrm>
                <a:custGeom>
                  <a:rect b="b" l="l" r="r" t="t"/>
                  <a:pathLst>
                    <a:path extrusionOk="0" h="543" w="561">
                      <a:moveTo>
                        <a:pt x="286" y="0"/>
                      </a:moveTo>
                      <a:cubicBezTo>
                        <a:pt x="145" y="0"/>
                        <a:pt x="1" y="98"/>
                        <a:pt x="12" y="278"/>
                      </a:cubicBezTo>
                      <a:cubicBezTo>
                        <a:pt x="12" y="421"/>
                        <a:pt x="154" y="543"/>
                        <a:pt x="296" y="543"/>
                      </a:cubicBezTo>
                      <a:cubicBezTo>
                        <a:pt x="439" y="543"/>
                        <a:pt x="561" y="400"/>
                        <a:pt x="541" y="258"/>
                      </a:cubicBezTo>
                      <a:cubicBezTo>
                        <a:pt x="541" y="83"/>
                        <a:pt x="415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5" name="Google Shape;6395;p14"/>
                <p:cNvSpPr/>
                <p:nvPr/>
              </p:nvSpPr>
              <p:spPr>
                <a:xfrm flipH="1" rot="10800000">
                  <a:off x="6312186" y="5130131"/>
                  <a:ext cx="18648" cy="15351"/>
                </a:xfrm>
                <a:custGeom>
                  <a:rect b="b" l="l" r="r" t="t"/>
                  <a:pathLst>
                    <a:path extrusionOk="0" h="419" w="509">
                      <a:moveTo>
                        <a:pt x="296" y="0"/>
                      </a:moveTo>
                      <a:cubicBezTo>
                        <a:pt x="241" y="0"/>
                        <a:pt x="186" y="23"/>
                        <a:pt x="143" y="73"/>
                      </a:cubicBezTo>
                      <a:cubicBezTo>
                        <a:pt x="0" y="195"/>
                        <a:pt x="122" y="419"/>
                        <a:pt x="305" y="419"/>
                      </a:cubicBezTo>
                      <a:cubicBezTo>
                        <a:pt x="428" y="419"/>
                        <a:pt x="509" y="317"/>
                        <a:pt x="509" y="195"/>
                      </a:cubicBezTo>
                      <a:cubicBezTo>
                        <a:pt x="496" y="76"/>
                        <a:pt x="397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6" name="Google Shape;6396;p14"/>
                <p:cNvSpPr/>
                <p:nvPr/>
              </p:nvSpPr>
              <p:spPr>
                <a:xfrm flipH="1" rot="10800000">
                  <a:off x="5927492" y="5138155"/>
                  <a:ext cx="14179" cy="12237"/>
                </a:xfrm>
                <a:custGeom>
                  <a:rect b="b" l="l" r="r" t="t"/>
                  <a:pathLst>
                    <a:path extrusionOk="0" h="334" w="387">
                      <a:moveTo>
                        <a:pt x="235" y="0"/>
                      </a:moveTo>
                      <a:cubicBezTo>
                        <a:pt x="225" y="0"/>
                        <a:pt x="215" y="1"/>
                        <a:pt x="204" y="4"/>
                      </a:cubicBezTo>
                      <a:cubicBezTo>
                        <a:pt x="61" y="4"/>
                        <a:pt x="0" y="187"/>
                        <a:pt x="102" y="288"/>
                      </a:cubicBezTo>
                      <a:cubicBezTo>
                        <a:pt x="133" y="319"/>
                        <a:pt x="171" y="333"/>
                        <a:pt x="210" y="333"/>
                      </a:cubicBezTo>
                      <a:cubicBezTo>
                        <a:pt x="298" y="333"/>
                        <a:pt x="387" y="259"/>
                        <a:pt x="387" y="146"/>
                      </a:cubicBezTo>
                      <a:cubicBezTo>
                        <a:pt x="369" y="73"/>
                        <a:pt x="318" y="0"/>
                        <a:pt x="2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7" name="Google Shape;6397;p14"/>
                <p:cNvSpPr/>
                <p:nvPr/>
              </p:nvSpPr>
              <p:spPr>
                <a:xfrm flipH="1" rot="10800000">
                  <a:off x="7371559" y="5126101"/>
                  <a:ext cx="29676" cy="25683"/>
                </a:xfrm>
                <a:custGeom>
                  <a:rect b="b" l="l" r="r" t="t"/>
                  <a:pathLst>
                    <a:path extrusionOk="0" h="701" w="810">
                      <a:moveTo>
                        <a:pt x="351" y="0"/>
                      </a:moveTo>
                      <a:cubicBezTo>
                        <a:pt x="343" y="0"/>
                        <a:pt x="334" y="0"/>
                        <a:pt x="326" y="1"/>
                      </a:cubicBezTo>
                      <a:cubicBezTo>
                        <a:pt x="143" y="21"/>
                        <a:pt x="1" y="184"/>
                        <a:pt x="1" y="367"/>
                      </a:cubicBezTo>
                      <a:cubicBezTo>
                        <a:pt x="14" y="569"/>
                        <a:pt x="189" y="700"/>
                        <a:pt x="364" y="700"/>
                      </a:cubicBezTo>
                      <a:cubicBezTo>
                        <a:pt x="453" y="700"/>
                        <a:pt x="542" y="666"/>
                        <a:pt x="611" y="591"/>
                      </a:cubicBezTo>
                      <a:cubicBezTo>
                        <a:pt x="809" y="373"/>
                        <a:pt x="660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8" name="Google Shape;6398;p14"/>
                <p:cNvSpPr/>
                <p:nvPr/>
              </p:nvSpPr>
              <p:spPr>
                <a:xfrm flipH="1" rot="10800000">
                  <a:off x="6893696" y="5131157"/>
                  <a:ext cx="23704" cy="20664"/>
                </a:xfrm>
                <a:custGeom>
                  <a:rect b="b" l="l" r="r" t="t"/>
                  <a:pathLst>
                    <a:path extrusionOk="0" h="564" w="647">
                      <a:moveTo>
                        <a:pt x="288" y="1"/>
                      </a:moveTo>
                      <a:cubicBezTo>
                        <a:pt x="280" y="1"/>
                        <a:pt x="272" y="1"/>
                        <a:pt x="265" y="2"/>
                      </a:cubicBezTo>
                      <a:cubicBezTo>
                        <a:pt x="102" y="22"/>
                        <a:pt x="0" y="144"/>
                        <a:pt x="0" y="307"/>
                      </a:cubicBezTo>
                      <a:cubicBezTo>
                        <a:pt x="13" y="465"/>
                        <a:pt x="146" y="564"/>
                        <a:pt x="282" y="564"/>
                      </a:cubicBezTo>
                      <a:cubicBezTo>
                        <a:pt x="356" y="564"/>
                        <a:pt x="431" y="534"/>
                        <a:pt x="489" y="470"/>
                      </a:cubicBezTo>
                      <a:cubicBezTo>
                        <a:pt x="646" y="293"/>
                        <a:pt x="518" y="1"/>
                        <a:pt x="28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9" name="Google Shape;6399;p14"/>
                <p:cNvSpPr/>
                <p:nvPr/>
              </p:nvSpPr>
              <p:spPr>
                <a:xfrm flipH="1" rot="10800000">
                  <a:off x="7276118" y="5133575"/>
                  <a:ext cx="28944" cy="24950"/>
                </a:xfrm>
                <a:custGeom>
                  <a:rect b="b" l="l" r="r" t="t"/>
                  <a:pathLst>
                    <a:path extrusionOk="0" h="681" w="790">
                      <a:moveTo>
                        <a:pt x="349" y="1"/>
                      </a:moveTo>
                      <a:cubicBezTo>
                        <a:pt x="342" y="1"/>
                        <a:pt x="334" y="1"/>
                        <a:pt x="327" y="2"/>
                      </a:cubicBezTo>
                      <a:cubicBezTo>
                        <a:pt x="143" y="22"/>
                        <a:pt x="1" y="164"/>
                        <a:pt x="1" y="348"/>
                      </a:cubicBezTo>
                      <a:cubicBezTo>
                        <a:pt x="14" y="550"/>
                        <a:pt x="180" y="681"/>
                        <a:pt x="349" y="681"/>
                      </a:cubicBezTo>
                      <a:cubicBezTo>
                        <a:pt x="435" y="681"/>
                        <a:pt x="522" y="647"/>
                        <a:pt x="591" y="571"/>
                      </a:cubicBezTo>
                      <a:cubicBezTo>
                        <a:pt x="789" y="354"/>
                        <a:pt x="621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0" name="Google Shape;6400;p14"/>
                <p:cNvSpPr/>
                <p:nvPr/>
              </p:nvSpPr>
              <p:spPr>
                <a:xfrm flipH="1" rot="10800000">
                  <a:off x="6987928" y="5135773"/>
                  <a:ext cx="23998" cy="23301"/>
                </a:xfrm>
                <a:custGeom>
                  <a:rect b="b" l="l" r="r" t="t"/>
                  <a:pathLst>
                    <a:path extrusionOk="0" h="636" w="655">
                      <a:moveTo>
                        <a:pt x="335" y="1"/>
                      </a:moveTo>
                      <a:cubicBezTo>
                        <a:pt x="170" y="1"/>
                        <a:pt x="1" y="118"/>
                        <a:pt x="33" y="342"/>
                      </a:cubicBezTo>
                      <a:cubicBezTo>
                        <a:pt x="23" y="538"/>
                        <a:pt x="174" y="635"/>
                        <a:pt x="326" y="635"/>
                      </a:cubicBezTo>
                      <a:cubicBezTo>
                        <a:pt x="489" y="635"/>
                        <a:pt x="655" y="523"/>
                        <a:pt x="623" y="302"/>
                      </a:cubicBezTo>
                      <a:cubicBezTo>
                        <a:pt x="633" y="98"/>
                        <a:pt x="485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1" name="Google Shape;6401;p14"/>
                <p:cNvSpPr/>
                <p:nvPr/>
              </p:nvSpPr>
              <p:spPr>
                <a:xfrm flipH="1" rot="10800000">
                  <a:off x="7816119" y="5128556"/>
                  <a:ext cx="38579" cy="32644"/>
                </a:xfrm>
                <a:custGeom>
                  <a:rect b="b" l="l" r="r" t="t"/>
                  <a:pathLst>
                    <a:path extrusionOk="0" h="891" w="1053">
                      <a:moveTo>
                        <a:pt x="461" y="1"/>
                      </a:moveTo>
                      <a:cubicBezTo>
                        <a:pt x="226" y="1"/>
                        <a:pt x="0" y="196"/>
                        <a:pt x="15" y="482"/>
                      </a:cubicBezTo>
                      <a:cubicBezTo>
                        <a:pt x="15" y="713"/>
                        <a:pt x="198" y="890"/>
                        <a:pt x="425" y="890"/>
                      </a:cubicBezTo>
                      <a:cubicBezTo>
                        <a:pt x="438" y="890"/>
                        <a:pt x="450" y="890"/>
                        <a:pt x="462" y="889"/>
                      </a:cubicBezTo>
                      <a:cubicBezTo>
                        <a:pt x="869" y="868"/>
                        <a:pt x="1053" y="380"/>
                        <a:pt x="747" y="115"/>
                      </a:cubicBezTo>
                      <a:cubicBezTo>
                        <a:pt x="662" y="36"/>
                        <a:pt x="561" y="1"/>
                        <a:pt x="4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2" name="Google Shape;6402;p14"/>
                <p:cNvSpPr/>
                <p:nvPr/>
              </p:nvSpPr>
              <p:spPr>
                <a:xfrm flipH="1" rot="10800000">
                  <a:off x="7084541" y="5139070"/>
                  <a:ext cx="26672" cy="22422"/>
                </a:xfrm>
                <a:custGeom>
                  <a:rect b="b" l="l" r="r" t="t"/>
                  <a:pathLst>
                    <a:path extrusionOk="0" h="612" w="728">
                      <a:moveTo>
                        <a:pt x="329" y="0"/>
                      </a:moveTo>
                      <a:cubicBezTo>
                        <a:pt x="321" y="0"/>
                        <a:pt x="314" y="1"/>
                        <a:pt x="306" y="1"/>
                      </a:cubicBezTo>
                      <a:cubicBezTo>
                        <a:pt x="143" y="1"/>
                        <a:pt x="0" y="144"/>
                        <a:pt x="21" y="327"/>
                      </a:cubicBezTo>
                      <a:cubicBezTo>
                        <a:pt x="21" y="500"/>
                        <a:pt x="169" y="612"/>
                        <a:pt x="322" y="612"/>
                      </a:cubicBezTo>
                      <a:cubicBezTo>
                        <a:pt x="403" y="612"/>
                        <a:pt x="486" y="580"/>
                        <a:pt x="550" y="510"/>
                      </a:cubicBezTo>
                      <a:cubicBezTo>
                        <a:pt x="727" y="313"/>
                        <a:pt x="580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3" name="Google Shape;6403;p14"/>
                <p:cNvSpPr/>
                <p:nvPr/>
              </p:nvSpPr>
              <p:spPr>
                <a:xfrm flipH="1" rot="10800000">
                  <a:off x="7179982" y="5138008"/>
                  <a:ext cx="28138" cy="23485"/>
                </a:xfrm>
                <a:custGeom>
                  <a:rect b="b" l="l" r="r" t="t"/>
                  <a:pathLst>
                    <a:path extrusionOk="0" h="641" w="768">
                      <a:moveTo>
                        <a:pt x="350" y="0"/>
                      </a:moveTo>
                      <a:cubicBezTo>
                        <a:pt x="342" y="0"/>
                        <a:pt x="334" y="1"/>
                        <a:pt x="326" y="1"/>
                      </a:cubicBezTo>
                      <a:cubicBezTo>
                        <a:pt x="142" y="1"/>
                        <a:pt x="0" y="164"/>
                        <a:pt x="20" y="327"/>
                      </a:cubicBezTo>
                      <a:cubicBezTo>
                        <a:pt x="20" y="515"/>
                        <a:pt x="179" y="640"/>
                        <a:pt x="340" y="640"/>
                      </a:cubicBezTo>
                      <a:cubicBezTo>
                        <a:pt x="424" y="640"/>
                        <a:pt x="507" y="607"/>
                        <a:pt x="570" y="530"/>
                      </a:cubicBezTo>
                      <a:cubicBezTo>
                        <a:pt x="767" y="333"/>
                        <a:pt x="619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4" name="Google Shape;6404;p14"/>
                <p:cNvSpPr/>
                <p:nvPr/>
              </p:nvSpPr>
              <p:spPr>
                <a:xfrm flipH="1" rot="10800000">
                  <a:off x="7643666" y="5133502"/>
                  <a:ext cx="34879" cy="29493"/>
                </a:xfrm>
                <a:custGeom>
                  <a:rect b="b" l="l" r="r" t="t"/>
                  <a:pathLst>
                    <a:path extrusionOk="0" h="805" w="952">
                      <a:moveTo>
                        <a:pt x="413" y="1"/>
                      </a:moveTo>
                      <a:cubicBezTo>
                        <a:pt x="404" y="1"/>
                        <a:pt x="396" y="1"/>
                        <a:pt x="387" y="2"/>
                      </a:cubicBezTo>
                      <a:cubicBezTo>
                        <a:pt x="164" y="22"/>
                        <a:pt x="1" y="205"/>
                        <a:pt x="21" y="429"/>
                      </a:cubicBezTo>
                      <a:cubicBezTo>
                        <a:pt x="21" y="656"/>
                        <a:pt x="214" y="804"/>
                        <a:pt x="416" y="804"/>
                      </a:cubicBezTo>
                      <a:cubicBezTo>
                        <a:pt x="521" y="804"/>
                        <a:pt x="629" y="764"/>
                        <a:pt x="713" y="673"/>
                      </a:cubicBezTo>
                      <a:cubicBezTo>
                        <a:pt x="952" y="415"/>
                        <a:pt x="763" y="1"/>
                        <a:pt x="4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5" name="Google Shape;6405;p14"/>
                <p:cNvSpPr/>
                <p:nvPr/>
              </p:nvSpPr>
              <p:spPr>
                <a:xfrm flipH="1" rot="10800000">
                  <a:off x="6409092" y="5148010"/>
                  <a:ext cx="19418" cy="16633"/>
                </a:xfrm>
                <a:custGeom>
                  <a:rect b="b" l="l" r="r" t="t"/>
                  <a:pathLst>
                    <a:path extrusionOk="0" h="454" w="530">
                      <a:moveTo>
                        <a:pt x="214" y="1"/>
                      </a:moveTo>
                      <a:cubicBezTo>
                        <a:pt x="103" y="1"/>
                        <a:pt x="1" y="92"/>
                        <a:pt x="1" y="230"/>
                      </a:cubicBezTo>
                      <a:cubicBezTo>
                        <a:pt x="1" y="352"/>
                        <a:pt x="102" y="454"/>
                        <a:pt x="245" y="454"/>
                      </a:cubicBezTo>
                      <a:cubicBezTo>
                        <a:pt x="428" y="433"/>
                        <a:pt x="530" y="189"/>
                        <a:pt x="367" y="67"/>
                      </a:cubicBezTo>
                      <a:cubicBezTo>
                        <a:pt x="321" y="21"/>
                        <a:pt x="267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6" name="Google Shape;6406;p14"/>
                <p:cNvSpPr/>
                <p:nvPr/>
              </p:nvSpPr>
              <p:spPr>
                <a:xfrm flipH="1" rot="10800000">
                  <a:off x="6019928" y="5158452"/>
                  <a:ext cx="16230" cy="13446"/>
                </a:xfrm>
                <a:custGeom>
                  <a:rect b="b" l="l" r="r" t="t"/>
                  <a:pathLst>
                    <a:path extrusionOk="0" h="367" w="443">
                      <a:moveTo>
                        <a:pt x="245" y="0"/>
                      </a:moveTo>
                      <a:cubicBezTo>
                        <a:pt x="82" y="0"/>
                        <a:pt x="1" y="204"/>
                        <a:pt x="123" y="326"/>
                      </a:cubicBezTo>
                      <a:cubicBezTo>
                        <a:pt x="156" y="354"/>
                        <a:pt x="197" y="367"/>
                        <a:pt x="236" y="367"/>
                      </a:cubicBezTo>
                      <a:cubicBezTo>
                        <a:pt x="340" y="367"/>
                        <a:pt x="443" y="281"/>
                        <a:pt x="428" y="163"/>
                      </a:cubicBezTo>
                      <a:cubicBezTo>
                        <a:pt x="428" y="61"/>
                        <a:pt x="347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7" name="Google Shape;6407;p14"/>
                <p:cNvSpPr/>
                <p:nvPr/>
              </p:nvSpPr>
              <p:spPr>
                <a:xfrm flipH="1" rot="10800000">
                  <a:off x="7549727" y="5152883"/>
                  <a:ext cx="33413" cy="28724"/>
                </a:xfrm>
                <a:custGeom>
                  <a:rect b="b" l="l" r="r" t="t"/>
                  <a:pathLst>
                    <a:path extrusionOk="0" h="784" w="912">
                      <a:moveTo>
                        <a:pt x="412" y="0"/>
                      </a:moveTo>
                      <a:cubicBezTo>
                        <a:pt x="404" y="0"/>
                        <a:pt x="396" y="0"/>
                        <a:pt x="388" y="1"/>
                      </a:cubicBezTo>
                      <a:cubicBezTo>
                        <a:pt x="164" y="1"/>
                        <a:pt x="1" y="184"/>
                        <a:pt x="21" y="408"/>
                      </a:cubicBezTo>
                      <a:cubicBezTo>
                        <a:pt x="35" y="635"/>
                        <a:pt x="224" y="783"/>
                        <a:pt x="415" y="783"/>
                      </a:cubicBezTo>
                      <a:cubicBezTo>
                        <a:pt x="515" y="783"/>
                        <a:pt x="616" y="743"/>
                        <a:pt x="693" y="652"/>
                      </a:cubicBezTo>
                      <a:cubicBezTo>
                        <a:pt x="911" y="394"/>
                        <a:pt x="742" y="0"/>
                        <a:pt x="4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8" name="Google Shape;6408;p14"/>
                <p:cNvSpPr/>
                <p:nvPr/>
              </p:nvSpPr>
              <p:spPr>
                <a:xfrm flipH="1" rot="10800000">
                  <a:off x="6503031" y="5164753"/>
                  <a:ext cx="20920" cy="17586"/>
                </a:xfrm>
                <a:custGeom>
                  <a:rect b="b" l="l" r="r" t="t"/>
                  <a:pathLst>
                    <a:path extrusionOk="0" h="480" w="571">
                      <a:moveTo>
                        <a:pt x="245" y="1"/>
                      </a:moveTo>
                      <a:cubicBezTo>
                        <a:pt x="102" y="1"/>
                        <a:pt x="0" y="123"/>
                        <a:pt x="0" y="265"/>
                      </a:cubicBezTo>
                      <a:cubicBezTo>
                        <a:pt x="14" y="398"/>
                        <a:pt x="132" y="479"/>
                        <a:pt x="252" y="479"/>
                      </a:cubicBezTo>
                      <a:cubicBezTo>
                        <a:pt x="315" y="479"/>
                        <a:pt x="379" y="457"/>
                        <a:pt x="428" y="407"/>
                      </a:cubicBezTo>
                      <a:cubicBezTo>
                        <a:pt x="570" y="245"/>
                        <a:pt x="448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9" name="Google Shape;6409;p14"/>
                <p:cNvSpPr/>
                <p:nvPr/>
              </p:nvSpPr>
              <p:spPr>
                <a:xfrm flipH="1" rot="10800000">
                  <a:off x="7719176" y="5155447"/>
                  <a:ext cx="37114" cy="31985"/>
                </a:xfrm>
                <a:custGeom>
                  <a:rect b="b" l="l" r="r" t="t"/>
                  <a:pathLst>
                    <a:path extrusionOk="0" h="873" w="1013">
                      <a:moveTo>
                        <a:pt x="571" y="1"/>
                      </a:moveTo>
                      <a:cubicBezTo>
                        <a:pt x="461" y="1"/>
                        <a:pt x="349" y="44"/>
                        <a:pt x="260" y="140"/>
                      </a:cubicBezTo>
                      <a:cubicBezTo>
                        <a:pt x="1" y="418"/>
                        <a:pt x="210" y="873"/>
                        <a:pt x="581" y="873"/>
                      </a:cubicBezTo>
                      <a:cubicBezTo>
                        <a:pt x="589" y="873"/>
                        <a:pt x="597" y="872"/>
                        <a:pt x="606" y="872"/>
                      </a:cubicBezTo>
                      <a:cubicBezTo>
                        <a:pt x="829" y="852"/>
                        <a:pt x="1012" y="648"/>
                        <a:pt x="1012" y="424"/>
                      </a:cubicBezTo>
                      <a:cubicBezTo>
                        <a:pt x="999" y="168"/>
                        <a:pt x="788" y="1"/>
                        <a:pt x="5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0" name="Google Shape;6410;p14"/>
                <p:cNvSpPr/>
                <p:nvPr/>
              </p:nvSpPr>
              <p:spPr>
                <a:xfrm flipH="1" rot="10800000">
                  <a:off x="6113867" y="5178566"/>
                  <a:ext cx="16450" cy="14618"/>
                </a:xfrm>
                <a:custGeom>
                  <a:rect b="b" l="l" r="r" t="t"/>
                  <a:pathLst>
                    <a:path extrusionOk="0" h="399" w="449">
                      <a:moveTo>
                        <a:pt x="255" y="0"/>
                      </a:moveTo>
                      <a:cubicBezTo>
                        <a:pt x="201" y="0"/>
                        <a:pt x="145" y="23"/>
                        <a:pt x="102" y="73"/>
                      </a:cubicBezTo>
                      <a:cubicBezTo>
                        <a:pt x="1" y="195"/>
                        <a:pt x="82" y="398"/>
                        <a:pt x="265" y="398"/>
                      </a:cubicBezTo>
                      <a:cubicBezTo>
                        <a:pt x="367" y="398"/>
                        <a:pt x="448" y="297"/>
                        <a:pt x="448" y="195"/>
                      </a:cubicBezTo>
                      <a:cubicBezTo>
                        <a:pt x="448" y="76"/>
                        <a:pt x="35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1" name="Google Shape;6411;p14"/>
                <p:cNvSpPr/>
                <p:nvPr/>
              </p:nvSpPr>
              <p:spPr>
                <a:xfrm flipH="1" rot="10800000">
                  <a:off x="6597702" y="5178089"/>
                  <a:ext cx="21653" cy="18429"/>
                </a:xfrm>
                <a:custGeom>
                  <a:rect b="b" l="l" r="r" t="t"/>
                  <a:pathLst>
                    <a:path extrusionOk="0" h="503" w="591">
                      <a:moveTo>
                        <a:pt x="265" y="1"/>
                      </a:moveTo>
                      <a:cubicBezTo>
                        <a:pt x="123" y="1"/>
                        <a:pt x="1" y="103"/>
                        <a:pt x="1" y="245"/>
                      </a:cubicBezTo>
                      <a:cubicBezTo>
                        <a:pt x="1" y="398"/>
                        <a:pt x="133" y="503"/>
                        <a:pt x="269" y="503"/>
                      </a:cubicBezTo>
                      <a:cubicBezTo>
                        <a:pt x="332" y="503"/>
                        <a:pt x="397" y="480"/>
                        <a:pt x="448" y="428"/>
                      </a:cubicBezTo>
                      <a:cubicBezTo>
                        <a:pt x="591" y="265"/>
                        <a:pt x="489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2" name="Google Shape;6412;p14"/>
                <p:cNvSpPr/>
                <p:nvPr/>
              </p:nvSpPr>
              <p:spPr>
                <a:xfrm flipH="1" rot="10800000">
                  <a:off x="7455422" y="5170066"/>
                  <a:ext cx="29127" cy="27771"/>
                </a:xfrm>
                <a:custGeom>
                  <a:rect b="b" l="l" r="r" t="t"/>
                  <a:pathLst>
                    <a:path extrusionOk="0" h="758" w="795">
                      <a:moveTo>
                        <a:pt x="406" y="1"/>
                      </a:moveTo>
                      <a:cubicBezTo>
                        <a:pt x="204" y="1"/>
                        <a:pt x="0" y="139"/>
                        <a:pt x="11" y="403"/>
                      </a:cubicBezTo>
                      <a:cubicBezTo>
                        <a:pt x="21" y="640"/>
                        <a:pt x="208" y="757"/>
                        <a:pt x="395" y="757"/>
                      </a:cubicBezTo>
                      <a:cubicBezTo>
                        <a:pt x="594" y="757"/>
                        <a:pt x="795" y="625"/>
                        <a:pt x="784" y="362"/>
                      </a:cubicBezTo>
                      <a:cubicBezTo>
                        <a:pt x="774" y="118"/>
                        <a:pt x="591" y="1"/>
                        <a:pt x="4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3" name="Google Shape;6413;p14"/>
                <p:cNvSpPr/>
                <p:nvPr/>
              </p:nvSpPr>
              <p:spPr>
                <a:xfrm flipH="1" rot="10800000">
                  <a:off x="6692410" y="5191096"/>
                  <a:ext cx="22386" cy="18832"/>
                </a:xfrm>
                <a:custGeom>
                  <a:rect b="b" l="l" r="r" t="t"/>
                  <a:pathLst>
                    <a:path extrusionOk="0" h="514" w="611">
                      <a:moveTo>
                        <a:pt x="265" y="1"/>
                      </a:moveTo>
                      <a:cubicBezTo>
                        <a:pt x="122" y="1"/>
                        <a:pt x="0" y="143"/>
                        <a:pt x="20" y="285"/>
                      </a:cubicBezTo>
                      <a:cubicBezTo>
                        <a:pt x="33" y="429"/>
                        <a:pt x="146" y="514"/>
                        <a:pt x="263" y="514"/>
                      </a:cubicBezTo>
                      <a:cubicBezTo>
                        <a:pt x="329" y="514"/>
                        <a:pt x="396" y="487"/>
                        <a:pt x="448" y="428"/>
                      </a:cubicBezTo>
                      <a:cubicBezTo>
                        <a:pt x="610" y="265"/>
                        <a:pt x="488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4" name="Google Shape;6414;p14"/>
                <p:cNvSpPr/>
                <p:nvPr/>
              </p:nvSpPr>
              <p:spPr>
                <a:xfrm flipH="1" rot="10800000">
                  <a:off x="7361117" y="5183768"/>
                  <a:ext cx="31142" cy="26196"/>
                </a:xfrm>
                <a:custGeom>
                  <a:rect b="b" l="l" r="r" t="t"/>
                  <a:pathLst>
                    <a:path extrusionOk="0" h="715" w="850">
                      <a:moveTo>
                        <a:pt x="371" y="1"/>
                      </a:moveTo>
                      <a:cubicBezTo>
                        <a:pt x="363" y="1"/>
                        <a:pt x="355" y="1"/>
                        <a:pt x="347" y="2"/>
                      </a:cubicBezTo>
                      <a:cubicBezTo>
                        <a:pt x="143" y="2"/>
                        <a:pt x="1" y="164"/>
                        <a:pt x="1" y="368"/>
                      </a:cubicBezTo>
                      <a:cubicBezTo>
                        <a:pt x="14" y="580"/>
                        <a:pt x="183" y="715"/>
                        <a:pt x="361" y="715"/>
                      </a:cubicBezTo>
                      <a:cubicBezTo>
                        <a:pt x="456" y="715"/>
                        <a:pt x="554" y="677"/>
                        <a:pt x="632" y="592"/>
                      </a:cubicBezTo>
                      <a:cubicBezTo>
                        <a:pt x="850" y="374"/>
                        <a:pt x="681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5" name="Google Shape;6415;p14"/>
                <p:cNvSpPr/>
                <p:nvPr/>
              </p:nvSpPr>
              <p:spPr>
                <a:xfrm flipH="1" rot="10800000">
                  <a:off x="7631246" y="5179995"/>
                  <a:ext cx="36308" cy="30849"/>
                </a:xfrm>
                <a:custGeom>
                  <a:rect b="b" l="l" r="r" t="t"/>
                  <a:pathLst>
                    <a:path extrusionOk="0" h="842" w="991">
                      <a:moveTo>
                        <a:pt x="435" y="0"/>
                      </a:moveTo>
                      <a:cubicBezTo>
                        <a:pt x="214" y="0"/>
                        <a:pt x="0" y="177"/>
                        <a:pt x="14" y="433"/>
                      </a:cubicBezTo>
                      <a:cubicBezTo>
                        <a:pt x="14" y="664"/>
                        <a:pt x="198" y="841"/>
                        <a:pt x="425" y="841"/>
                      </a:cubicBezTo>
                      <a:cubicBezTo>
                        <a:pt x="437" y="841"/>
                        <a:pt x="450" y="841"/>
                        <a:pt x="462" y="840"/>
                      </a:cubicBezTo>
                      <a:cubicBezTo>
                        <a:pt x="828" y="819"/>
                        <a:pt x="991" y="372"/>
                        <a:pt x="706" y="107"/>
                      </a:cubicBezTo>
                      <a:cubicBezTo>
                        <a:pt x="626" y="33"/>
                        <a:pt x="530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6" name="Google Shape;6416;p14"/>
                <p:cNvSpPr/>
                <p:nvPr/>
              </p:nvSpPr>
              <p:spPr>
                <a:xfrm flipH="1" rot="10800000">
                  <a:off x="6207073" y="5197947"/>
                  <a:ext cx="17916" cy="15388"/>
                </a:xfrm>
                <a:custGeom>
                  <a:rect b="b" l="l" r="r" t="t"/>
                  <a:pathLst>
                    <a:path extrusionOk="0" h="420" w="489">
                      <a:moveTo>
                        <a:pt x="281" y="1"/>
                      </a:moveTo>
                      <a:cubicBezTo>
                        <a:pt x="223" y="1"/>
                        <a:pt x="165" y="23"/>
                        <a:pt x="122" y="73"/>
                      </a:cubicBezTo>
                      <a:cubicBezTo>
                        <a:pt x="0" y="195"/>
                        <a:pt x="102" y="419"/>
                        <a:pt x="285" y="419"/>
                      </a:cubicBezTo>
                      <a:cubicBezTo>
                        <a:pt x="407" y="399"/>
                        <a:pt x="488" y="317"/>
                        <a:pt x="488" y="195"/>
                      </a:cubicBezTo>
                      <a:cubicBezTo>
                        <a:pt x="488" y="77"/>
                        <a:pt x="386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7" name="Google Shape;6417;p14"/>
                <p:cNvSpPr/>
                <p:nvPr/>
              </p:nvSpPr>
              <p:spPr>
                <a:xfrm flipH="1" rot="10800000">
                  <a:off x="7265713" y="5194540"/>
                  <a:ext cx="29640" cy="25097"/>
                </a:xfrm>
                <a:custGeom>
                  <a:rect b="b" l="l" r="r" t="t"/>
                  <a:pathLst>
                    <a:path extrusionOk="0" h="685" w="809">
                      <a:moveTo>
                        <a:pt x="352" y="0"/>
                      </a:moveTo>
                      <a:cubicBezTo>
                        <a:pt x="343" y="0"/>
                        <a:pt x="334" y="1"/>
                        <a:pt x="326" y="1"/>
                      </a:cubicBezTo>
                      <a:cubicBezTo>
                        <a:pt x="143" y="1"/>
                        <a:pt x="0" y="164"/>
                        <a:pt x="0" y="347"/>
                      </a:cubicBezTo>
                      <a:cubicBezTo>
                        <a:pt x="13" y="559"/>
                        <a:pt x="182" y="685"/>
                        <a:pt x="354" y="685"/>
                      </a:cubicBezTo>
                      <a:cubicBezTo>
                        <a:pt x="446" y="685"/>
                        <a:pt x="540" y="649"/>
                        <a:pt x="611" y="571"/>
                      </a:cubicBezTo>
                      <a:cubicBezTo>
                        <a:pt x="809" y="353"/>
                        <a:pt x="660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8" name="Google Shape;6418;p14"/>
                <p:cNvSpPr/>
                <p:nvPr/>
              </p:nvSpPr>
              <p:spPr>
                <a:xfrm flipH="1" rot="10800000">
                  <a:off x="6787814" y="5198716"/>
                  <a:ext cx="25646" cy="20957"/>
                </a:xfrm>
                <a:custGeom>
                  <a:rect b="b" l="l" r="r" t="t"/>
                  <a:pathLst>
                    <a:path extrusionOk="0" h="572" w="700">
                      <a:moveTo>
                        <a:pt x="303" y="0"/>
                      </a:moveTo>
                      <a:cubicBezTo>
                        <a:pt x="291" y="0"/>
                        <a:pt x="278" y="1"/>
                        <a:pt x="265" y="2"/>
                      </a:cubicBezTo>
                      <a:cubicBezTo>
                        <a:pt x="123" y="22"/>
                        <a:pt x="1" y="145"/>
                        <a:pt x="1" y="307"/>
                      </a:cubicBezTo>
                      <a:cubicBezTo>
                        <a:pt x="21" y="450"/>
                        <a:pt x="143" y="572"/>
                        <a:pt x="306" y="572"/>
                      </a:cubicBezTo>
                      <a:cubicBezTo>
                        <a:pt x="700" y="572"/>
                        <a:pt x="674" y="0"/>
                        <a:pt x="3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9" name="Google Shape;6419;p14"/>
                <p:cNvSpPr/>
                <p:nvPr/>
              </p:nvSpPr>
              <p:spPr>
                <a:xfrm flipH="1" rot="10800000">
                  <a:off x="6883255" y="5204652"/>
                  <a:ext cx="25390" cy="21689"/>
                </a:xfrm>
                <a:custGeom>
                  <a:rect b="b" l="l" r="r" t="t"/>
                  <a:pathLst>
                    <a:path extrusionOk="0" h="592" w="693">
                      <a:moveTo>
                        <a:pt x="285" y="1"/>
                      </a:moveTo>
                      <a:cubicBezTo>
                        <a:pt x="122" y="21"/>
                        <a:pt x="0" y="143"/>
                        <a:pt x="21" y="306"/>
                      </a:cubicBezTo>
                      <a:cubicBezTo>
                        <a:pt x="21" y="479"/>
                        <a:pt x="160" y="591"/>
                        <a:pt x="302" y="591"/>
                      </a:cubicBezTo>
                      <a:cubicBezTo>
                        <a:pt x="377" y="591"/>
                        <a:pt x="453" y="560"/>
                        <a:pt x="509" y="489"/>
                      </a:cubicBezTo>
                      <a:cubicBezTo>
                        <a:pt x="692" y="306"/>
                        <a:pt x="550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0" name="Google Shape;6420;p14"/>
                <p:cNvSpPr/>
                <p:nvPr/>
              </p:nvSpPr>
              <p:spPr>
                <a:xfrm flipH="1" rot="10800000">
                  <a:off x="7170273" y="5201684"/>
                  <a:ext cx="29127" cy="24950"/>
                </a:xfrm>
                <a:custGeom>
                  <a:rect b="b" l="l" r="r" t="t"/>
                  <a:pathLst>
                    <a:path extrusionOk="0" h="681" w="795">
                      <a:moveTo>
                        <a:pt x="344" y="0"/>
                      </a:moveTo>
                      <a:cubicBezTo>
                        <a:pt x="167" y="0"/>
                        <a:pt x="0" y="143"/>
                        <a:pt x="0" y="355"/>
                      </a:cubicBezTo>
                      <a:cubicBezTo>
                        <a:pt x="21" y="538"/>
                        <a:pt x="184" y="680"/>
                        <a:pt x="367" y="680"/>
                      </a:cubicBezTo>
                      <a:cubicBezTo>
                        <a:pt x="652" y="660"/>
                        <a:pt x="794" y="294"/>
                        <a:pt x="570" y="90"/>
                      </a:cubicBezTo>
                      <a:cubicBezTo>
                        <a:pt x="502" y="28"/>
                        <a:pt x="422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1" name="Google Shape;6421;p14"/>
                <p:cNvSpPr/>
                <p:nvPr/>
              </p:nvSpPr>
              <p:spPr>
                <a:xfrm flipH="1" rot="10800000">
                  <a:off x="6979428" y="5206923"/>
                  <a:ext cx="22386" cy="21653"/>
                </a:xfrm>
                <a:custGeom>
                  <a:rect b="b" l="l" r="r" t="t"/>
                  <a:pathLst>
                    <a:path extrusionOk="0" h="591" w="611">
                      <a:moveTo>
                        <a:pt x="303" y="1"/>
                      </a:moveTo>
                      <a:cubicBezTo>
                        <a:pt x="151" y="1"/>
                        <a:pt x="0" y="98"/>
                        <a:pt x="0" y="286"/>
                      </a:cubicBezTo>
                      <a:cubicBezTo>
                        <a:pt x="0" y="469"/>
                        <a:pt x="143" y="591"/>
                        <a:pt x="326" y="591"/>
                      </a:cubicBezTo>
                      <a:cubicBezTo>
                        <a:pt x="489" y="571"/>
                        <a:pt x="611" y="428"/>
                        <a:pt x="611" y="265"/>
                      </a:cubicBezTo>
                      <a:cubicBezTo>
                        <a:pt x="591" y="87"/>
                        <a:pt x="446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2" name="Google Shape;6422;p14"/>
                <p:cNvSpPr/>
                <p:nvPr/>
              </p:nvSpPr>
              <p:spPr>
                <a:xfrm flipH="1" rot="10800000">
                  <a:off x="7074832" y="5206190"/>
                  <a:ext cx="27405" cy="23155"/>
                </a:xfrm>
                <a:custGeom>
                  <a:rect b="b" l="l" r="r" t="t"/>
                  <a:pathLst>
                    <a:path extrusionOk="0" h="632" w="748">
                      <a:moveTo>
                        <a:pt x="330" y="1"/>
                      </a:moveTo>
                      <a:cubicBezTo>
                        <a:pt x="322" y="1"/>
                        <a:pt x="314" y="1"/>
                        <a:pt x="306" y="2"/>
                      </a:cubicBezTo>
                      <a:cubicBezTo>
                        <a:pt x="123" y="2"/>
                        <a:pt x="1" y="144"/>
                        <a:pt x="1" y="327"/>
                      </a:cubicBezTo>
                      <a:cubicBezTo>
                        <a:pt x="14" y="515"/>
                        <a:pt x="169" y="632"/>
                        <a:pt x="325" y="632"/>
                      </a:cubicBezTo>
                      <a:cubicBezTo>
                        <a:pt x="406" y="632"/>
                        <a:pt x="488" y="600"/>
                        <a:pt x="550" y="531"/>
                      </a:cubicBezTo>
                      <a:cubicBezTo>
                        <a:pt x="748" y="333"/>
                        <a:pt x="600" y="1"/>
                        <a:pt x="3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3" name="Google Shape;6423;p14"/>
                <p:cNvSpPr/>
                <p:nvPr/>
              </p:nvSpPr>
              <p:spPr>
                <a:xfrm flipH="1" rot="10800000">
                  <a:off x="7538040" y="5201684"/>
                  <a:ext cx="34842" cy="30043"/>
                </a:xfrm>
                <a:custGeom>
                  <a:rect b="b" l="l" r="r" t="t"/>
                  <a:pathLst>
                    <a:path extrusionOk="0" h="820" w="951">
                      <a:moveTo>
                        <a:pt x="419" y="1"/>
                      </a:moveTo>
                      <a:cubicBezTo>
                        <a:pt x="205" y="1"/>
                        <a:pt x="0" y="177"/>
                        <a:pt x="15" y="433"/>
                      </a:cubicBezTo>
                      <a:cubicBezTo>
                        <a:pt x="15" y="636"/>
                        <a:pt x="218" y="819"/>
                        <a:pt x="442" y="819"/>
                      </a:cubicBezTo>
                      <a:cubicBezTo>
                        <a:pt x="788" y="799"/>
                        <a:pt x="951" y="351"/>
                        <a:pt x="686" y="107"/>
                      </a:cubicBezTo>
                      <a:cubicBezTo>
                        <a:pt x="606" y="34"/>
                        <a:pt x="512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4" name="Google Shape;6424;p14"/>
                <p:cNvSpPr/>
                <p:nvPr/>
              </p:nvSpPr>
              <p:spPr>
                <a:xfrm flipH="1" rot="10800000">
                  <a:off x="6300242" y="5215863"/>
                  <a:ext cx="22898" cy="16450"/>
                </a:xfrm>
                <a:custGeom>
                  <a:rect b="b" l="l" r="r" t="t"/>
                  <a:pathLst>
                    <a:path extrusionOk="0" h="449" w="625">
                      <a:moveTo>
                        <a:pt x="326" y="0"/>
                      </a:moveTo>
                      <a:cubicBezTo>
                        <a:pt x="319" y="0"/>
                        <a:pt x="313" y="1"/>
                        <a:pt x="306" y="1"/>
                      </a:cubicBezTo>
                      <a:cubicBezTo>
                        <a:pt x="1" y="1"/>
                        <a:pt x="21" y="449"/>
                        <a:pt x="326" y="449"/>
                      </a:cubicBezTo>
                      <a:cubicBezTo>
                        <a:pt x="625" y="429"/>
                        <a:pt x="612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5" name="Google Shape;6425;p14"/>
                <p:cNvSpPr/>
                <p:nvPr/>
              </p:nvSpPr>
              <p:spPr>
                <a:xfrm flipH="1" rot="10800000">
                  <a:off x="6397405" y="5232240"/>
                  <a:ext cx="20664" cy="17952"/>
                </a:xfrm>
                <a:custGeom>
                  <a:rect b="b" l="l" r="r" t="t"/>
                  <a:pathLst>
                    <a:path extrusionOk="0" h="490" w="564">
                      <a:moveTo>
                        <a:pt x="244" y="1"/>
                      </a:moveTo>
                      <a:cubicBezTo>
                        <a:pt x="117" y="1"/>
                        <a:pt x="0" y="108"/>
                        <a:pt x="14" y="265"/>
                      </a:cubicBezTo>
                      <a:cubicBezTo>
                        <a:pt x="14" y="387"/>
                        <a:pt x="116" y="489"/>
                        <a:pt x="259" y="489"/>
                      </a:cubicBezTo>
                      <a:cubicBezTo>
                        <a:pt x="462" y="469"/>
                        <a:pt x="564" y="204"/>
                        <a:pt x="401" y="62"/>
                      </a:cubicBezTo>
                      <a:cubicBezTo>
                        <a:pt x="353" y="20"/>
                        <a:pt x="297" y="1"/>
                        <a:pt x="24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6" name="Google Shape;6426;p14"/>
                <p:cNvSpPr/>
                <p:nvPr/>
              </p:nvSpPr>
              <p:spPr>
                <a:xfrm flipH="1" rot="10800000">
                  <a:off x="7444101" y="5221798"/>
                  <a:ext cx="34110" cy="28577"/>
                </a:xfrm>
                <a:custGeom>
                  <a:rect b="b" l="l" r="r" t="t"/>
                  <a:pathLst>
                    <a:path extrusionOk="0" h="780" w="931">
                      <a:moveTo>
                        <a:pt x="410" y="0"/>
                      </a:moveTo>
                      <a:cubicBezTo>
                        <a:pt x="203" y="0"/>
                        <a:pt x="1" y="172"/>
                        <a:pt x="15" y="413"/>
                      </a:cubicBezTo>
                      <a:cubicBezTo>
                        <a:pt x="35" y="616"/>
                        <a:pt x="218" y="779"/>
                        <a:pt x="422" y="779"/>
                      </a:cubicBezTo>
                      <a:cubicBezTo>
                        <a:pt x="768" y="759"/>
                        <a:pt x="930" y="331"/>
                        <a:pt x="666" y="108"/>
                      </a:cubicBezTo>
                      <a:cubicBezTo>
                        <a:pt x="592" y="33"/>
                        <a:pt x="500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7" name="Google Shape;6427;p14"/>
                <p:cNvSpPr/>
                <p:nvPr/>
              </p:nvSpPr>
              <p:spPr>
                <a:xfrm flipH="1" rot="10800000">
                  <a:off x="6488119" y="5246418"/>
                  <a:ext cx="25866" cy="18685"/>
                </a:xfrm>
                <a:custGeom>
                  <a:rect b="b" l="l" r="r" t="t"/>
                  <a:pathLst>
                    <a:path extrusionOk="0" h="510" w="706">
                      <a:moveTo>
                        <a:pt x="366" y="0"/>
                      </a:moveTo>
                      <a:cubicBezTo>
                        <a:pt x="360" y="0"/>
                        <a:pt x="353" y="0"/>
                        <a:pt x="346" y="1"/>
                      </a:cubicBezTo>
                      <a:cubicBezTo>
                        <a:pt x="1" y="1"/>
                        <a:pt x="21" y="510"/>
                        <a:pt x="367" y="510"/>
                      </a:cubicBezTo>
                      <a:cubicBezTo>
                        <a:pt x="706" y="490"/>
                        <a:pt x="693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8" name="Google Shape;6428;p14"/>
                <p:cNvSpPr/>
                <p:nvPr/>
              </p:nvSpPr>
              <p:spPr>
                <a:xfrm flipH="1" rot="10800000">
                  <a:off x="7350163" y="5238212"/>
                  <a:ext cx="32607" cy="28101"/>
                </a:xfrm>
                <a:custGeom>
                  <a:rect b="b" l="l" r="r" t="t"/>
                  <a:pathLst>
                    <a:path extrusionOk="0" h="767" w="890">
                      <a:moveTo>
                        <a:pt x="395" y="0"/>
                      </a:moveTo>
                      <a:cubicBezTo>
                        <a:pt x="190" y="0"/>
                        <a:pt x="0" y="170"/>
                        <a:pt x="15" y="400"/>
                      </a:cubicBezTo>
                      <a:cubicBezTo>
                        <a:pt x="15" y="604"/>
                        <a:pt x="198" y="766"/>
                        <a:pt x="401" y="766"/>
                      </a:cubicBezTo>
                      <a:cubicBezTo>
                        <a:pt x="727" y="746"/>
                        <a:pt x="890" y="339"/>
                        <a:pt x="646" y="95"/>
                      </a:cubicBezTo>
                      <a:cubicBezTo>
                        <a:pt x="568" y="29"/>
                        <a:pt x="480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9" name="Google Shape;6429;p14"/>
                <p:cNvSpPr/>
                <p:nvPr/>
              </p:nvSpPr>
              <p:spPr>
                <a:xfrm flipH="1" rot="10800000">
                  <a:off x="6587260" y="5257593"/>
                  <a:ext cx="21653" cy="18868"/>
                </a:xfrm>
                <a:custGeom>
                  <a:rect b="b" l="l" r="r" t="t"/>
                  <a:pathLst>
                    <a:path extrusionOk="0" h="515" w="591">
                      <a:moveTo>
                        <a:pt x="255" y="1"/>
                      </a:moveTo>
                      <a:cubicBezTo>
                        <a:pt x="124" y="1"/>
                        <a:pt x="1" y="97"/>
                        <a:pt x="1" y="250"/>
                      </a:cubicBezTo>
                      <a:cubicBezTo>
                        <a:pt x="1" y="392"/>
                        <a:pt x="123" y="514"/>
                        <a:pt x="286" y="514"/>
                      </a:cubicBezTo>
                      <a:cubicBezTo>
                        <a:pt x="489" y="494"/>
                        <a:pt x="591" y="209"/>
                        <a:pt x="428" y="67"/>
                      </a:cubicBezTo>
                      <a:cubicBezTo>
                        <a:pt x="377" y="22"/>
                        <a:pt x="315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0" name="Google Shape;6430;p14"/>
                <p:cNvSpPr/>
                <p:nvPr/>
              </p:nvSpPr>
              <p:spPr>
                <a:xfrm flipH="1" rot="10800000">
                  <a:off x="7255272" y="5252317"/>
                  <a:ext cx="31325" cy="26379"/>
                </a:xfrm>
                <a:custGeom>
                  <a:rect b="b" l="l" r="r" t="t"/>
                  <a:pathLst>
                    <a:path extrusionOk="0" h="720" w="855">
                      <a:moveTo>
                        <a:pt x="377" y="1"/>
                      </a:moveTo>
                      <a:cubicBezTo>
                        <a:pt x="184" y="1"/>
                        <a:pt x="0" y="156"/>
                        <a:pt x="0" y="372"/>
                      </a:cubicBezTo>
                      <a:cubicBezTo>
                        <a:pt x="19" y="564"/>
                        <a:pt x="165" y="719"/>
                        <a:pt x="353" y="719"/>
                      </a:cubicBezTo>
                      <a:cubicBezTo>
                        <a:pt x="364" y="719"/>
                        <a:pt x="375" y="719"/>
                        <a:pt x="387" y="718"/>
                      </a:cubicBezTo>
                      <a:cubicBezTo>
                        <a:pt x="712" y="718"/>
                        <a:pt x="855" y="311"/>
                        <a:pt x="611" y="87"/>
                      </a:cubicBezTo>
                      <a:cubicBezTo>
                        <a:pt x="539" y="27"/>
                        <a:pt x="457" y="1"/>
                        <a:pt x="3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1" name="Google Shape;6431;p14"/>
                <p:cNvSpPr/>
                <p:nvPr/>
              </p:nvSpPr>
              <p:spPr>
                <a:xfrm flipH="1" rot="10800000">
                  <a:off x="6682188" y="5267302"/>
                  <a:ext cx="24401" cy="20444"/>
                </a:xfrm>
                <a:custGeom>
                  <a:rect b="b" l="l" r="r" t="t"/>
                  <a:pathLst>
                    <a:path extrusionOk="0" h="558" w="666">
                      <a:moveTo>
                        <a:pt x="293" y="0"/>
                      </a:moveTo>
                      <a:cubicBezTo>
                        <a:pt x="139" y="0"/>
                        <a:pt x="0" y="126"/>
                        <a:pt x="14" y="314"/>
                      </a:cubicBezTo>
                      <a:cubicBezTo>
                        <a:pt x="14" y="456"/>
                        <a:pt x="157" y="558"/>
                        <a:pt x="299" y="558"/>
                      </a:cubicBezTo>
                      <a:cubicBezTo>
                        <a:pt x="544" y="537"/>
                        <a:pt x="666" y="232"/>
                        <a:pt x="483" y="69"/>
                      </a:cubicBezTo>
                      <a:cubicBezTo>
                        <a:pt x="423" y="22"/>
                        <a:pt x="357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2" name="Google Shape;6432;p14"/>
                <p:cNvSpPr/>
                <p:nvPr/>
              </p:nvSpPr>
              <p:spPr>
                <a:xfrm flipH="1" rot="10800000">
                  <a:off x="7160051" y="5262759"/>
                  <a:ext cx="30372" cy="25610"/>
                </a:xfrm>
                <a:custGeom>
                  <a:rect b="b" l="l" r="r" t="t"/>
                  <a:pathLst>
                    <a:path extrusionOk="0" h="699" w="829">
                      <a:moveTo>
                        <a:pt x="372" y="0"/>
                      </a:moveTo>
                      <a:cubicBezTo>
                        <a:pt x="180" y="0"/>
                        <a:pt x="1" y="155"/>
                        <a:pt x="15" y="371"/>
                      </a:cubicBezTo>
                      <a:cubicBezTo>
                        <a:pt x="15" y="544"/>
                        <a:pt x="160" y="699"/>
                        <a:pt x="347" y="699"/>
                      </a:cubicBezTo>
                      <a:cubicBezTo>
                        <a:pt x="358" y="699"/>
                        <a:pt x="370" y="698"/>
                        <a:pt x="381" y="697"/>
                      </a:cubicBezTo>
                      <a:cubicBezTo>
                        <a:pt x="686" y="677"/>
                        <a:pt x="829" y="310"/>
                        <a:pt x="605" y="86"/>
                      </a:cubicBezTo>
                      <a:cubicBezTo>
                        <a:pt x="534" y="27"/>
                        <a:pt x="452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3" name="Google Shape;6433;p14"/>
                <p:cNvSpPr/>
                <p:nvPr/>
              </p:nvSpPr>
              <p:spPr>
                <a:xfrm flipH="1" rot="10800000">
                  <a:off x="6777629" y="5272504"/>
                  <a:ext cx="25133" cy="21689"/>
                </a:xfrm>
                <a:custGeom>
                  <a:rect b="b" l="l" r="r" t="t"/>
                  <a:pathLst>
                    <a:path extrusionOk="0" h="592" w="686">
                      <a:moveTo>
                        <a:pt x="296" y="0"/>
                      </a:moveTo>
                      <a:cubicBezTo>
                        <a:pt x="140" y="0"/>
                        <a:pt x="0" y="124"/>
                        <a:pt x="14" y="306"/>
                      </a:cubicBezTo>
                      <a:cubicBezTo>
                        <a:pt x="14" y="469"/>
                        <a:pt x="157" y="591"/>
                        <a:pt x="319" y="591"/>
                      </a:cubicBezTo>
                      <a:cubicBezTo>
                        <a:pt x="584" y="571"/>
                        <a:pt x="686" y="245"/>
                        <a:pt x="502" y="83"/>
                      </a:cubicBezTo>
                      <a:cubicBezTo>
                        <a:pt x="439" y="26"/>
                        <a:pt x="366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4" name="Google Shape;6434;p14"/>
                <p:cNvSpPr/>
                <p:nvPr/>
              </p:nvSpPr>
              <p:spPr>
                <a:xfrm flipH="1" rot="10800000">
                  <a:off x="7064647" y="5270196"/>
                  <a:ext cx="28870" cy="24291"/>
                </a:xfrm>
                <a:custGeom>
                  <a:rect b="b" l="l" r="r" t="t"/>
                  <a:pathLst>
                    <a:path extrusionOk="0" h="663" w="788">
                      <a:moveTo>
                        <a:pt x="338" y="0"/>
                      </a:moveTo>
                      <a:cubicBezTo>
                        <a:pt x="162" y="0"/>
                        <a:pt x="0" y="143"/>
                        <a:pt x="14" y="355"/>
                      </a:cubicBezTo>
                      <a:cubicBezTo>
                        <a:pt x="14" y="527"/>
                        <a:pt x="157" y="662"/>
                        <a:pt x="325" y="662"/>
                      </a:cubicBezTo>
                      <a:cubicBezTo>
                        <a:pt x="337" y="662"/>
                        <a:pt x="349" y="662"/>
                        <a:pt x="360" y="660"/>
                      </a:cubicBezTo>
                      <a:cubicBezTo>
                        <a:pt x="665" y="640"/>
                        <a:pt x="788" y="274"/>
                        <a:pt x="564" y="91"/>
                      </a:cubicBezTo>
                      <a:cubicBezTo>
                        <a:pt x="495" y="28"/>
                        <a:pt x="415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5" name="Google Shape;6435;p14"/>
                <p:cNvSpPr/>
                <p:nvPr/>
              </p:nvSpPr>
              <p:spPr>
                <a:xfrm flipH="1" rot="10800000">
                  <a:off x="6968986" y="5274006"/>
                  <a:ext cx="27625" cy="23741"/>
                </a:xfrm>
                <a:custGeom>
                  <a:rect b="b" l="l" r="r" t="t"/>
                  <a:pathLst>
                    <a:path extrusionOk="0" h="648" w="754">
                      <a:moveTo>
                        <a:pt x="338" y="0"/>
                      </a:moveTo>
                      <a:cubicBezTo>
                        <a:pt x="163" y="0"/>
                        <a:pt x="0" y="141"/>
                        <a:pt x="0" y="342"/>
                      </a:cubicBezTo>
                      <a:cubicBezTo>
                        <a:pt x="21" y="505"/>
                        <a:pt x="163" y="648"/>
                        <a:pt x="346" y="648"/>
                      </a:cubicBezTo>
                      <a:cubicBezTo>
                        <a:pt x="631" y="627"/>
                        <a:pt x="753" y="281"/>
                        <a:pt x="550" y="78"/>
                      </a:cubicBezTo>
                      <a:cubicBezTo>
                        <a:pt x="484" y="24"/>
                        <a:pt x="410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6" name="Google Shape;6436;p14"/>
                <p:cNvSpPr/>
                <p:nvPr/>
              </p:nvSpPr>
              <p:spPr>
                <a:xfrm flipH="1" rot="10800000">
                  <a:off x="6873033" y="5274739"/>
                  <a:ext cx="26635" cy="23045"/>
                </a:xfrm>
                <a:custGeom>
                  <a:rect b="b" l="l" r="r" t="t"/>
                  <a:pathLst>
                    <a:path extrusionOk="0" h="629" w="727">
                      <a:moveTo>
                        <a:pt x="323" y="1"/>
                      </a:moveTo>
                      <a:cubicBezTo>
                        <a:pt x="158" y="1"/>
                        <a:pt x="0" y="137"/>
                        <a:pt x="15" y="323"/>
                      </a:cubicBezTo>
                      <a:cubicBezTo>
                        <a:pt x="35" y="506"/>
                        <a:pt x="178" y="628"/>
                        <a:pt x="340" y="628"/>
                      </a:cubicBezTo>
                      <a:cubicBezTo>
                        <a:pt x="605" y="608"/>
                        <a:pt x="727" y="262"/>
                        <a:pt x="523" y="79"/>
                      </a:cubicBezTo>
                      <a:cubicBezTo>
                        <a:pt x="463" y="25"/>
                        <a:pt x="393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37" name="Google Shape;6437;p14"/>
            <p:cNvSpPr/>
            <p:nvPr/>
          </p:nvSpPr>
          <p:spPr>
            <a:xfrm>
              <a:off x="4592425" y="-201050"/>
              <a:ext cx="4520975" cy="898600"/>
            </a:xfrm>
            <a:custGeom>
              <a:rect b="b" l="l" r="r" t="t"/>
              <a:pathLst>
                <a:path extrusionOk="0" h="35944" w="180839">
                  <a:moveTo>
                    <a:pt x="0" y="0"/>
                  </a:moveTo>
                  <a:cubicBezTo>
                    <a:pt x="4162" y="4559"/>
                    <a:pt x="10963" y="23770"/>
                    <a:pt x="24972" y="27351"/>
                  </a:cubicBezTo>
                  <a:cubicBezTo>
                    <a:pt x="38981" y="30932"/>
                    <a:pt x="64779" y="20088"/>
                    <a:pt x="84054" y="21485"/>
                  </a:cubicBezTo>
                  <a:cubicBezTo>
                    <a:pt x="103329" y="22882"/>
                    <a:pt x="124491" y="37896"/>
                    <a:pt x="140622" y="35731"/>
                  </a:cubicBezTo>
                  <a:cubicBezTo>
                    <a:pt x="156753" y="33566"/>
                    <a:pt x="174136" y="13034"/>
                    <a:pt x="180839" y="849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438" name="Google Shape;6438;p14"/>
          <p:cNvSpPr txBox="1"/>
          <p:nvPr>
            <p:ph idx="1" type="subTitle"/>
          </p:nvPr>
        </p:nvSpPr>
        <p:spPr>
          <a:xfrm>
            <a:off x="2232000" y="2610280"/>
            <a:ext cx="4680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6439" name="Google Shape;6439;p14"/>
          <p:cNvSpPr txBox="1"/>
          <p:nvPr>
            <p:ph type="title"/>
          </p:nvPr>
        </p:nvSpPr>
        <p:spPr>
          <a:xfrm>
            <a:off x="2232000" y="1429336"/>
            <a:ext cx="4680000" cy="10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6440" name="Shape 6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" name="Google Shape;6441;p15"/>
          <p:cNvSpPr txBox="1"/>
          <p:nvPr>
            <p:ph type="title"/>
          </p:nvPr>
        </p:nvSpPr>
        <p:spPr>
          <a:xfrm>
            <a:off x="4376425" y="3028153"/>
            <a:ext cx="4045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42" name="Google Shape;6442;p15"/>
          <p:cNvSpPr txBox="1"/>
          <p:nvPr>
            <p:ph idx="1" type="subTitle"/>
          </p:nvPr>
        </p:nvSpPr>
        <p:spPr>
          <a:xfrm>
            <a:off x="4376425" y="1633303"/>
            <a:ext cx="4045200" cy="14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grpSp>
        <p:nvGrpSpPr>
          <p:cNvPr id="6443" name="Google Shape;6443;p15"/>
          <p:cNvGrpSpPr/>
          <p:nvPr/>
        </p:nvGrpSpPr>
        <p:grpSpPr>
          <a:xfrm>
            <a:off x="3469727" y="-732034"/>
            <a:ext cx="6438832" cy="6607567"/>
            <a:chOff x="3469727" y="-820262"/>
            <a:chExt cx="6438832" cy="6607567"/>
          </a:xfrm>
        </p:grpSpPr>
        <p:grpSp>
          <p:nvGrpSpPr>
            <p:cNvPr id="6444" name="Google Shape;6444;p15"/>
            <p:cNvGrpSpPr/>
            <p:nvPr/>
          </p:nvGrpSpPr>
          <p:grpSpPr>
            <a:xfrm>
              <a:off x="6247751" y="-820262"/>
              <a:ext cx="3660807" cy="2240462"/>
              <a:chOff x="6247751" y="-820262"/>
              <a:chExt cx="3660807" cy="2240462"/>
            </a:xfrm>
          </p:grpSpPr>
          <p:sp>
            <p:nvSpPr>
              <p:cNvPr id="6445" name="Google Shape;6445;p15"/>
              <p:cNvSpPr/>
              <p:nvPr/>
            </p:nvSpPr>
            <p:spPr>
              <a:xfrm>
                <a:off x="7353338" y="-568325"/>
                <a:ext cx="2555221" cy="1988524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15"/>
              <p:cNvSpPr/>
              <p:nvPr/>
            </p:nvSpPr>
            <p:spPr>
              <a:xfrm>
                <a:off x="6247751" y="-820262"/>
                <a:ext cx="2417753" cy="1640529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7" name="Google Shape;6447;p15"/>
            <p:cNvGrpSpPr/>
            <p:nvPr/>
          </p:nvGrpSpPr>
          <p:grpSpPr>
            <a:xfrm>
              <a:off x="3469727" y="4103298"/>
              <a:ext cx="5910876" cy="1684007"/>
              <a:chOff x="4791327" y="3919371"/>
              <a:chExt cx="4838238" cy="1378413"/>
            </a:xfrm>
          </p:grpSpPr>
          <p:sp>
            <p:nvSpPr>
              <p:cNvPr id="6448" name="Google Shape;6448;p15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15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15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15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15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15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15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15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15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15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15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15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15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15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5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5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5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5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5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15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15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15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15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15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15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15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15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15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15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15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15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15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15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15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15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15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15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15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15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15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15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15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15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15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15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15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15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15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15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15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15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15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15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1" name="Google Shape;6501;p15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2" name="Google Shape;6502;p15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15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15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15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15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15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15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15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15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15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15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15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15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15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15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15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15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15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15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15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15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15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15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15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15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15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15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15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15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15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15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15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15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15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15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15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15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15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15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15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15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15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15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15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15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15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15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15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15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15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15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15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15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15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15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15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15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15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15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15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15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15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15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15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15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15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15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15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15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15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15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15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15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15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15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15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15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9" name="Google Shape;6579;p15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0" name="Google Shape;6580;p15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15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15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15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15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15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15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15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15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15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15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15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15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15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15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15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15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15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15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15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15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15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15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15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15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15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15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15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15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15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5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5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5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5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5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5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5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5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5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15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15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15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5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15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15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15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5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15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15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15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15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1" name="Google Shape;6631;p15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2" name="Google Shape;6632;p15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15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5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5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15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15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15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5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15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15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5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15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15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5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15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15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5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15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0" name="Google Shape;6650;p15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1" name="Google Shape;6651;p15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2" name="Google Shape;6652;p15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3" name="Google Shape;6653;p15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15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15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15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15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15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15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15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15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15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15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15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5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6" name="Google Shape;6666;p15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7" name="Google Shape;6667;p15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8" name="Google Shape;6668;p15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9" name="Google Shape;6669;p15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0" name="Google Shape;6670;p15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1" name="Google Shape;6671;p15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2" name="Google Shape;6672;p15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3" name="Google Shape;6673;p15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4" name="Google Shape;6674;p15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5" name="Google Shape;6675;p15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6" name="Google Shape;6676;p15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7" name="Google Shape;6677;p15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8" name="Google Shape;6678;p15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9" name="Google Shape;6679;p15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0" name="Google Shape;6680;p15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1" name="Google Shape;6681;p15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2" name="Google Shape;6682;p15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3" name="Google Shape;6683;p15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4" name="Google Shape;6684;p15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5" name="Google Shape;6685;p15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6" name="Google Shape;6686;p15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7" name="Google Shape;6687;p15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8" name="Google Shape;6688;p15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9" name="Google Shape;6689;p15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0" name="Google Shape;6690;p15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1" name="Google Shape;6691;p15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2" name="Google Shape;6692;p15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3" name="Google Shape;6693;p15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4" name="Google Shape;6694;p15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5" name="Google Shape;6695;p15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6" name="Google Shape;6696;p15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7" name="Google Shape;6697;p15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8" name="Google Shape;6698;p15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5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0" name="Google Shape;6700;p15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1" name="Google Shape;6701;p15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5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3" name="Google Shape;6703;p15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4" name="Google Shape;6704;p15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5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6" name="Google Shape;6706;p15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7" name="Google Shape;6707;p15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8" name="Google Shape;6708;p15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9" name="Google Shape;6709;p15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0" name="Google Shape;6710;p15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1" name="Google Shape;6711;p15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2" name="Google Shape;6712;p15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15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15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5" name="Google Shape;6715;p15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6" name="Google Shape;6716;p15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7" name="Google Shape;6717;p15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8" name="Google Shape;6718;p15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9" name="Google Shape;6719;p15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0" name="Google Shape;6720;p15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1" name="Google Shape;6721;p15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2" name="Google Shape;6722;p15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3" name="Google Shape;6723;p15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4" name="Google Shape;6724;p15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5" name="Google Shape;6725;p15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6" name="Google Shape;6726;p15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7" name="Google Shape;6727;p15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8" name="Google Shape;6728;p15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9" name="Google Shape;6729;p15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0" name="Google Shape;6730;p15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1" name="Google Shape;6731;p15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2" name="Google Shape;6732;p15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15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4" name="Google Shape;6734;p15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5" name="Google Shape;6735;p15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6" name="Google Shape;6736;p15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7" name="Google Shape;6737;p15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8" name="Google Shape;6738;p15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9" name="Google Shape;6739;p15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0" name="Google Shape;6740;p15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1" name="Google Shape;6741;p15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2" name="Google Shape;6742;p15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3" name="Google Shape;6743;p15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15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15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15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15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8" name="Google Shape;6748;p15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9" name="Google Shape;6749;p15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15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15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15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15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15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5" name="Google Shape;6755;p15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6" name="Google Shape;6756;p15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15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15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15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15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5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2" name="Google Shape;6762;p15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3" name="Google Shape;6763;p15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15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15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5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5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5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5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5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5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5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5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5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15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15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5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5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5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5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5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5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5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5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5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15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15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5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5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5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5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5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5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5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5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5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15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15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15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0" name="Google Shape;6800;p15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5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5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5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5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5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5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5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15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15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5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5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5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5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5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5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5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5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5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15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15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5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5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5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5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5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5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5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5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5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15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15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5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5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5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5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5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5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5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5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5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15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15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3" name="Google Shape;6843;p15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15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5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5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5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15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15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5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5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5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5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15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15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5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5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5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5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15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15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5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5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5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5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5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5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8" name="Google Shape;6868;p15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9" name="Google Shape;6869;p15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15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15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15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15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15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15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15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15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15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15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15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15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15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15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15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15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15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7" name="Google Shape;6887;p15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8" name="Google Shape;6888;p15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9" name="Google Shape;6889;p15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15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15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15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15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15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15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15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15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15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15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15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15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15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15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15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15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15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15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15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5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5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15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15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5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5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15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15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15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15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15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15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15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5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15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15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5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15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15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5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15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15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15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15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15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5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15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15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15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15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15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15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15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15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5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5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5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5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5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5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5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5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5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5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5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5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15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15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15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15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15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15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15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15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15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15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15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15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15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15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15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15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15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15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15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15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15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15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15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15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15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15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15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15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15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15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15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15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15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15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15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15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15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15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15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15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15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15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15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15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15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15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1" name="Google Shape;7001;p15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2" name="Google Shape;7002;p15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3" name="Google Shape;7003;p15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4" name="Google Shape;7004;p15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5" name="Google Shape;7005;p15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6" name="Google Shape;7006;p15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7" name="Google Shape;7007;p15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8" name="Google Shape;7008;p15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9" name="Google Shape;7009;p15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0" name="Google Shape;7010;p15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1" name="Google Shape;7011;p15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2" name="Google Shape;7012;p15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3" name="Google Shape;7013;p15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4" name="Google Shape;7014;p15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5" name="Google Shape;7015;p15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6" name="Google Shape;7016;p15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15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8" name="Google Shape;7018;p15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9" name="Google Shape;7019;p15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0" name="Google Shape;7020;p15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1" name="Google Shape;7021;p15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2" name="Google Shape;7022;p15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3" name="Google Shape;7023;p15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15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5" name="Google Shape;7025;p15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6" name="Google Shape;7026;p15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7" name="Google Shape;7027;p15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8" name="Google Shape;7028;p15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9" name="Google Shape;7029;p15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0" name="Google Shape;7030;p15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1" name="Google Shape;7031;p15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2" name="Google Shape;7032;p15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3" name="Google Shape;7033;p15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4" name="Google Shape;7034;p15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5" name="Google Shape;7035;p15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6" name="Google Shape;7036;p15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7" name="Google Shape;7037;p15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8" name="Google Shape;7038;p15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9" name="Google Shape;7039;p15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0" name="Google Shape;7040;p15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1" name="Google Shape;7041;p15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2" name="Google Shape;7042;p15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3" name="Google Shape;7043;p15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4" name="Google Shape;7044;p15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5" name="Google Shape;7045;p15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6" name="Google Shape;7046;p15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7" name="Google Shape;7047;p15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8" name="Google Shape;7048;p15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9" name="Google Shape;7049;p15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0" name="Google Shape;7050;p15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1" name="Google Shape;7051;p15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2" name="Google Shape;7052;p15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3" name="Google Shape;7053;p15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4" name="Google Shape;7054;p15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5" name="Google Shape;7055;p15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6" name="Google Shape;7056;p15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7" name="Google Shape;7057;p15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8" name="Google Shape;7058;p15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9" name="Google Shape;7059;p15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0" name="Google Shape;7060;p15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1" name="Google Shape;7061;p15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2" name="Google Shape;7062;p15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3" name="Google Shape;7063;p15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4" name="Google Shape;7064;p15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5" name="Google Shape;7065;p15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6" name="Google Shape;7066;p15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7" name="Google Shape;7067;p15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8" name="Google Shape;7068;p15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9" name="Google Shape;7069;p15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0" name="Google Shape;7070;p15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1" name="Google Shape;7071;p15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2" name="Google Shape;7072;p15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3" name="Google Shape;7073;p15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4" name="Google Shape;7074;p15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5" name="Google Shape;7075;p15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6" name="Google Shape;7076;p15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7" name="Google Shape;7077;p15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8" name="Google Shape;7078;p15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9" name="Google Shape;7079;p15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0" name="Google Shape;7080;p15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1" name="Google Shape;7081;p15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2" name="Google Shape;7082;p15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3" name="Google Shape;7083;p15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4" name="Google Shape;7084;p15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5" name="Google Shape;7085;p15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6" name="Google Shape;7086;p15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7" name="Google Shape;7087;p15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8" name="Google Shape;7088;p15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9" name="Google Shape;7089;p15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0" name="Google Shape;7090;p15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1" name="Google Shape;7091;p15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2" name="Google Shape;7092;p15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3" name="Google Shape;7093;p15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4" name="Google Shape;7094;p15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5" name="Google Shape;7095;p15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6" name="Google Shape;7096;p15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7" name="Google Shape;7097;p15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8" name="Google Shape;7098;p15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15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0" name="Google Shape;7100;p15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1" name="Google Shape;7101;p15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2" name="Google Shape;7102;p15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3" name="Google Shape;7103;p15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4" name="Google Shape;7104;p15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5" name="Google Shape;7105;p15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6" name="Google Shape;7106;p15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7" name="Google Shape;7107;p15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8" name="Google Shape;7108;p15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9" name="Google Shape;7109;p15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0" name="Google Shape;7110;p15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1" name="Google Shape;7111;p15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2" name="Google Shape;7112;p15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3" name="Google Shape;7113;p15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15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15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15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15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15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15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15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15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15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15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15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5" name="Google Shape;7125;p15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15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15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15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15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15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15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15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15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4" name="Google Shape;7134;p15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5" name="Google Shape;7135;p15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15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15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15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15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15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1" name="Google Shape;7141;p15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2" name="Google Shape;7142;p15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15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15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5" name="Google Shape;7145;p15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15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15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spTree>
      <p:nvGrpSpPr>
        <p:cNvPr id="7148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p16"/>
          <p:cNvSpPr txBox="1"/>
          <p:nvPr>
            <p:ph type="title"/>
          </p:nvPr>
        </p:nvSpPr>
        <p:spPr>
          <a:xfrm>
            <a:off x="1152987" y="2309025"/>
            <a:ext cx="4239300" cy="145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150" name="Google Shape;7150;p16"/>
          <p:cNvSpPr txBox="1"/>
          <p:nvPr>
            <p:ph hasCustomPrompt="1" idx="2" type="title"/>
          </p:nvPr>
        </p:nvSpPr>
        <p:spPr>
          <a:xfrm>
            <a:off x="2616087" y="840812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51" name="Google Shape;7151;p16"/>
          <p:cNvSpPr txBox="1"/>
          <p:nvPr>
            <p:ph idx="1" type="subTitle"/>
          </p:nvPr>
        </p:nvSpPr>
        <p:spPr>
          <a:xfrm>
            <a:off x="1547187" y="3844786"/>
            <a:ext cx="34509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grpSp>
        <p:nvGrpSpPr>
          <p:cNvPr id="7152" name="Google Shape;7152;p16"/>
          <p:cNvGrpSpPr/>
          <p:nvPr/>
        </p:nvGrpSpPr>
        <p:grpSpPr>
          <a:xfrm>
            <a:off x="-958721" y="-302502"/>
            <a:ext cx="8215896" cy="6636606"/>
            <a:chOff x="-958721" y="-302502"/>
            <a:chExt cx="8215896" cy="6636606"/>
          </a:xfrm>
        </p:grpSpPr>
        <p:grpSp>
          <p:nvGrpSpPr>
            <p:cNvPr id="7153" name="Google Shape;7153;p16"/>
            <p:cNvGrpSpPr/>
            <p:nvPr/>
          </p:nvGrpSpPr>
          <p:grpSpPr>
            <a:xfrm>
              <a:off x="-958721" y="-302502"/>
              <a:ext cx="5910876" cy="1684007"/>
              <a:chOff x="4791002" y="3919198"/>
              <a:chExt cx="5910876" cy="1684007"/>
            </a:xfrm>
          </p:grpSpPr>
          <p:sp>
            <p:nvSpPr>
              <p:cNvPr id="7154" name="Google Shape;7154;p16"/>
              <p:cNvSpPr/>
              <p:nvPr/>
            </p:nvSpPr>
            <p:spPr>
              <a:xfrm rot="10800000">
                <a:off x="8278211" y="3919198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5" name="Google Shape;7155;p16"/>
              <p:cNvSpPr/>
              <p:nvPr/>
            </p:nvSpPr>
            <p:spPr>
              <a:xfrm rot="10800000">
                <a:off x="8396601" y="392286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6" name="Google Shape;7156;p16"/>
              <p:cNvSpPr/>
              <p:nvPr/>
            </p:nvSpPr>
            <p:spPr>
              <a:xfrm rot="10800000">
                <a:off x="8160492" y="3922287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7" name="Google Shape;7157;p16"/>
              <p:cNvSpPr/>
              <p:nvPr/>
            </p:nvSpPr>
            <p:spPr>
              <a:xfrm rot="10800000">
                <a:off x="8042326" y="3926494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8" name="Google Shape;7158;p16"/>
              <p:cNvSpPr/>
              <p:nvPr/>
            </p:nvSpPr>
            <p:spPr>
              <a:xfrm rot="10800000">
                <a:off x="8514096" y="393289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16"/>
              <p:cNvSpPr/>
              <p:nvPr/>
            </p:nvSpPr>
            <p:spPr>
              <a:xfrm rot="10800000">
                <a:off x="7924831" y="3939877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0" name="Google Shape;7160;p16"/>
              <p:cNvSpPr/>
              <p:nvPr/>
            </p:nvSpPr>
            <p:spPr>
              <a:xfrm rot="10800000">
                <a:off x="8631592" y="3948382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1" name="Google Shape;7161;p16"/>
              <p:cNvSpPr/>
              <p:nvPr/>
            </p:nvSpPr>
            <p:spPr>
              <a:xfrm rot="10800000">
                <a:off x="7808231" y="3953842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16"/>
              <p:cNvSpPr/>
              <p:nvPr/>
            </p:nvSpPr>
            <p:spPr>
              <a:xfrm rot="10800000">
                <a:off x="7691407" y="3975685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16"/>
              <p:cNvSpPr/>
              <p:nvPr/>
            </p:nvSpPr>
            <p:spPr>
              <a:xfrm rot="10800000">
                <a:off x="7574628" y="3995559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4" name="Google Shape;7164;p16"/>
              <p:cNvSpPr/>
              <p:nvPr/>
            </p:nvSpPr>
            <p:spPr>
              <a:xfrm rot="10800000">
                <a:off x="8407523" y="4004824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5" name="Google Shape;7165;p16"/>
              <p:cNvSpPr/>
              <p:nvPr/>
            </p:nvSpPr>
            <p:spPr>
              <a:xfrm rot="10800000">
                <a:off x="8290028" y="4005764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6" name="Google Shape;7166;p16"/>
              <p:cNvSpPr/>
              <p:nvPr/>
            </p:nvSpPr>
            <p:spPr>
              <a:xfrm rot="10800000">
                <a:off x="8525958" y="400849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7" name="Google Shape;7167;p16"/>
              <p:cNvSpPr/>
              <p:nvPr/>
            </p:nvSpPr>
            <p:spPr>
              <a:xfrm rot="10800000">
                <a:off x="8171637" y="4012120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8" name="Google Shape;7168;p16"/>
              <p:cNvSpPr/>
              <p:nvPr/>
            </p:nvSpPr>
            <p:spPr>
              <a:xfrm rot="10800000">
                <a:off x="8643453" y="4018476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9" name="Google Shape;7169;p16"/>
              <p:cNvSpPr/>
              <p:nvPr/>
            </p:nvSpPr>
            <p:spPr>
              <a:xfrm rot="10800000">
                <a:off x="8054142" y="4023041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16"/>
              <p:cNvSpPr/>
              <p:nvPr/>
            </p:nvSpPr>
            <p:spPr>
              <a:xfrm rot="10800000">
                <a:off x="7458476" y="4020177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1" name="Google Shape;7171;p16"/>
              <p:cNvSpPr/>
              <p:nvPr/>
            </p:nvSpPr>
            <p:spPr>
              <a:xfrm rot="10800000">
                <a:off x="8761843" y="403396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2" name="Google Shape;7172;p16"/>
              <p:cNvSpPr/>
              <p:nvPr/>
            </p:nvSpPr>
            <p:spPr>
              <a:xfrm rot="10800000">
                <a:off x="4795567" y="3995648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3" name="Google Shape;7173;p16"/>
              <p:cNvSpPr/>
              <p:nvPr/>
            </p:nvSpPr>
            <p:spPr>
              <a:xfrm rot="10800000">
                <a:off x="7937542" y="4038528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4" name="Google Shape;7174;p16"/>
              <p:cNvSpPr/>
              <p:nvPr/>
            </p:nvSpPr>
            <p:spPr>
              <a:xfrm rot="10800000">
                <a:off x="7344606" y="4045824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5" name="Google Shape;7175;p16"/>
              <p:cNvSpPr/>
              <p:nvPr/>
            </p:nvSpPr>
            <p:spPr>
              <a:xfrm rot="10800000">
                <a:off x="7820987" y="4057462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6" name="Google Shape;7176;p16"/>
              <p:cNvSpPr/>
              <p:nvPr/>
            </p:nvSpPr>
            <p:spPr>
              <a:xfrm rot="10800000">
                <a:off x="4906662" y="4036111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7" name="Google Shape;7177;p16"/>
              <p:cNvSpPr/>
              <p:nvPr/>
            </p:nvSpPr>
            <p:spPr>
              <a:xfrm rot="10800000">
                <a:off x="4813516" y="4037588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8" name="Google Shape;7178;p16"/>
              <p:cNvSpPr/>
              <p:nvPr/>
            </p:nvSpPr>
            <p:spPr>
              <a:xfrm rot="10800000">
                <a:off x="7229886" y="4072949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9" name="Google Shape;7179;p16"/>
              <p:cNvSpPr/>
              <p:nvPr/>
            </p:nvSpPr>
            <p:spPr>
              <a:xfrm rot="10800000">
                <a:off x="7704387" y="407952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0" name="Google Shape;7180;p16"/>
              <p:cNvSpPr/>
              <p:nvPr/>
            </p:nvSpPr>
            <p:spPr>
              <a:xfrm rot="10800000">
                <a:off x="8536879" y="408955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1" name="Google Shape;7181;p16"/>
              <p:cNvSpPr/>
              <p:nvPr/>
            </p:nvSpPr>
            <p:spPr>
              <a:xfrm rot="10800000">
                <a:off x="8419384" y="409045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2" name="Google Shape;7182;p16"/>
              <p:cNvSpPr/>
              <p:nvPr/>
            </p:nvSpPr>
            <p:spPr>
              <a:xfrm rot="10800000">
                <a:off x="8655270" y="4094881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3" name="Google Shape;7183;p16"/>
              <p:cNvSpPr/>
              <p:nvPr/>
            </p:nvSpPr>
            <p:spPr>
              <a:xfrm rot="10800000">
                <a:off x="8300994" y="4096806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4" name="Google Shape;7184;p16"/>
              <p:cNvSpPr/>
              <p:nvPr/>
            </p:nvSpPr>
            <p:spPr>
              <a:xfrm rot="10800000">
                <a:off x="8772765" y="4104102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5" name="Google Shape;7185;p16"/>
              <p:cNvSpPr/>
              <p:nvPr/>
            </p:nvSpPr>
            <p:spPr>
              <a:xfrm rot="10800000">
                <a:off x="5013862" y="4073128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6" name="Google Shape;7186;p16"/>
              <p:cNvSpPr/>
              <p:nvPr/>
            </p:nvSpPr>
            <p:spPr>
              <a:xfrm rot="10800000">
                <a:off x="8183499" y="410777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7" name="Google Shape;7187;p16"/>
              <p:cNvSpPr/>
              <p:nvPr/>
            </p:nvSpPr>
            <p:spPr>
              <a:xfrm rot="10800000">
                <a:off x="7587832" y="4104102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8" name="Google Shape;7188;p16"/>
              <p:cNvSpPr/>
              <p:nvPr/>
            </p:nvSpPr>
            <p:spPr>
              <a:xfrm rot="10800000">
                <a:off x="7115122" y="4099894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9" name="Google Shape;7189;p16"/>
              <p:cNvSpPr/>
              <p:nvPr/>
            </p:nvSpPr>
            <p:spPr>
              <a:xfrm rot="10800000">
                <a:off x="8891155" y="4119589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0" name="Google Shape;7190;p16"/>
              <p:cNvSpPr/>
              <p:nvPr/>
            </p:nvSpPr>
            <p:spPr>
              <a:xfrm rot="10800000">
                <a:off x="4924610" y="4081319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1" name="Google Shape;7191;p16"/>
              <p:cNvSpPr/>
              <p:nvPr/>
            </p:nvSpPr>
            <p:spPr>
              <a:xfrm rot="10800000">
                <a:off x="4832628" y="4079484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2" name="Google Shape;7192;p16"/>
              <p:cNvSpPr/>
              <p:nvPr/>
            </p:nvSpPr>
            <p:spPr>
              <a:xfrm rot="10800000">
                <a:off x="8065064" y="412231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3" name="Google Shape;7193;p16"/>
              <p:cNvSpPr/>
              <p:nvPr/>
            </p:nvSpPr>
            <p:spPr>
              <a:xfrm rot="10800000">
                <a:off x="7474634" y="4133285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4" name="Google Shape;7194;p16"/>
              <p:cNvSpPr/>
              <p:nvPr/>
            </p:nvSpPr>
            <p:spPr>
              <a:xfrm rot="10800000">
                <a:off x="7000357" y="4126303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5" name="Google Shape;7195;p16"/>
              <p:cNvSpPr/>
              <p:nvPr/>
            </p:nvSpPr>
            <p:spPr>
              <a:xfrm rot="10800000">
                <a:off x="5132565" y="4107548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6" name="Google Shape;7196;p16"/>
              <p:cNvSpPr/>
              <p:nvPr/>
            </p:nvSpPr>
            <p:spPr>
              <a:xfrm rot="10800000">
                <a:off x="7949628" y="4141387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7" name="Google Shape;7197;p16"/>
              <p:cNvSpPr/>
              <p:nvPr/>
            </p:nvSpPr>
            <p:spPr>
              <a:xfrm rot="10800000">
                <a:off x="5035749" y="4120484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8" name="Google Shape;7198;p16"/>
              <p:cNvSpPr/>
              <p:nvPr/>
            </p:nvSpPr>
            <p:spPr>
              <a:xfrm rot="10800000">
                <a:off x="4941932" y="4124110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9" name="Google Shape;7199;p16"/>
              <p:cNvSpPr/>
              <p:nvPr/>
            </p:nvSpPr>
            <p:spPr>
              <a:xfrm rot="10800000">
                <a:off x="6880982" y="4151458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0" name="Google Shape;7200;p16"/>
              <p:cNvSpPr/>
              <p:nvPr/>
            </p:nvSpPr>
            <p:spPr>
              <a:xfrm rot="10800000">
                <a:off x="7359198" y="4156382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1" name="Google Shape;7201;p16"/>
              <p:cNvSpPr/>
              <p:nvPr/>
            </p:nvSpPr>
            <p:spPr>
              <a:xfrm rot="10800000">
                <a:off x="7833744" y="416331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2" name="Google Shape;7202;p16"/>
              <p:cNvSpPr/>
              <p:nvPr/>
            </p:nvSpPr>
            <p:spPr>
              <a:xfrm rot="10800000">
                <a:off x="5246390" y="413852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3" name="Google Shape;7203;p16"/>
              <p:cNvSpPr/>
              <p:nvPr/>
            </p:nvSpPr>
            <p:spPr>
              <a:xfrm rot="10800000">
                <a:off x="8667131" y="417513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4" name="Google Shape;7204;p16"/>
              <p:cNvSpPr/>
              <p:nvPr/>
            </p:nvSpPr>
            <p:spPr>
              <a:xfrm rot="10800000">
                <a:off x="8548025" y="4175986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5" name="Google Shape;7205;p16"/>
              <p:cNvSpPr/>
              <p:nvPr/>
            </p:nvSpPr>
            <p:spPr>
              <a:xfrm rot="10800000">
                <a:off x="8784626" y="417970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6" name="Google Shape;7206;p16"/>
              <p:cNvSpPr/>
              <p:nvPr/>
            </p:nvSpPr>
            <p:spPr>
              <a:xfrm rot="10800000">
                <a:off x="8430306" y="4181537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16"/>
              <p:cNvSpPr/>
              <p:nvPr/>
            </p:nvSpPr>
            <p:spPr>
              <a:xfrm rot="10800000">
                <a:off x="8902345" y="4190936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8" name="Google Shape;7208;p16"/>
              <p:cNvSpPr/>
              <p:nvPr/>
            </p:nvSpPr>
            <p:spPr>
              <a:xfrm rot="10800000">
                <a:off x="6769261" y="4175136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9" name="Google Shape;7209;p16"/>
              <p:cNvSpPr/>
              <p:nvPr/>
            </p:nvSpPr>
            <p:spPr>
              <a:xfrm rot="10800000">
                <a:off x="5147784" y="4157814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16"/>
              <p:cNvSpPr/>
              <p:nvPr/>
            </p:nvSpPr>
            <p:spPr>
              <a:xfrm rot="10800000">
                <a:off x="8312811" y="419156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1" name="Google Shape;7211;p16"/>
              <p:cNvSpPr/>
              <p:nvPr/>
            </p:nvSpPr>
            <p:spPr>
              <a:xfrm rot="10800000">
                <a:off x="7244433" y="4182745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2" name="Google Shape;7212;p16"/>
              <p:cNvSpPr/>
              <p:nvPr/>
            </p:nvSpPr>
            <p:spPr>
              <a:xfrm rot="10800000">
                <a:off x="7718755" y="4190936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16"/>
              <p:cNvSpPr/>
              <p:nvPr/>
            </p:nvSpPr>
            <p:spPr>
              <a:xfrm rot="10800000">
                <a:off x="5361826" y="4165826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4" name="Google Shape;7214;p16"/>
              <p:cNvSpPr/>
              <p:nvPr/>
            </p:nvSpPr>
            <p:spPr>
              <a:xfrm rot="10800000">
                <a:off x="9020511" y="420611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5" name="Google Shape;7215;p16"/>
              <p:cNvSpPr/>
              <p:nvPr/>
            </p:nvSpPr>
            <p:spPr>
              <a:xfrm rot="10800000">
                <a:off x="5053027" y="4166676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6" name="Google Shape;7216;p16"/>
              <p:cNvSpPr/>
              <p:nvPr/>
            </p:nvSpPr>
            <p:spPr>
              <a:xfrm rot="10800000">
                <a:off x="4961045" y="4165155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7" name="Google Shape;7217;p16"/>
              <p:cNvSpPr/>
              <p:nvPr/>
            </p:nvSpPr>
            <p:spPr>
              <a:xfrm rot="10800000">
                <a:off x="8196032" y="4209198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16"/>
              <p:cNvSpPr/>
              <p:nvPr/>
            </p:nvSpPr>
            <p:spPr>
              <a:xfrm rot="10800000">
                <a:off x="6650915" y="4195815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16"/>
              <p:cNvSpPr/>
              <p:nvPr/>
            </p:nvSpPr>
            <p:spPr>
              <a:xfrm rot="10800000">
                <a:off x="5477755" y="4189862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0" name="Google Shape;7220;p16"/>
              <p:cNvSpPr/>
              <p:nvPr/>
            </p:nvSpPr>
            <p:spPr>
              <a:xfrm rot="10800000">
                <a:off x="7602066" y="4216405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1" name="Google Shape;7221;p16"/>
              <p:cNvSpPr/>
              <p:nvPr/>
            </p:nvSpPr>
            <p:spPr>
              <a:xfrm rot="10800000">
                <a:off x="7129221" y="4209512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2" name="Google Shape;7222;p16"/>
              <p:cNvSpPr/>
              <p:nvPr/>
            </p:nvSpPr>
            <p:spPr>
              <a:xfrm rot="10800000">
                <a:off x="5261609" y="4191518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3" name="Google Shape;7223;p16"/>
              <p:cNvSpPr/>
              <p:nvPr/>
            </p:nvSpPr>
            <p:spPr>
              <a:xfrm rot="10800000">
                <a:off x="8079656" y="4225267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4" name="Google Shape;7224;p16"/>
              <p:cNvSpPr/>
              <p:nvPr/>
            </p:nvSpPr>
            <p:spPr>
              <a:xfrm rot="10800000">
                <a:off x="6536732" y="4213719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5" name="Google Shape;7225;p16"/>
              <p:cNvSpPr/>
              <p:nvPr/>
            </p:nvSpPr>
            <p:spPr>
              <a:xfrm rot="10800000">
                <a:off x="5594310" y="4209556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6" name="Google Shape;7226;p16"/>
              <p:cNvSpPr/>
              <p:nvPr/>
            </p:nvSpPr>
            <p:spPr>
              <a:xfrm rot="10800000">
                <a:off x="5164166" y="4206110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7" name="Google Shape;7227;p16"/>
              <p:cNvSpPr/>
              <p:nvPr/>
            </p:nvSpPr>
            <p:spPr>
              <a:xfrm rot="10800000">
                <a:off x="4791002" y="4198501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8" name="Google Shape;7228;p16"/>
              <p:cNvSpPr/>
              <p:nvPr/>
            </p:nvSpPr>
            <p:spPr>
              <a:xfrm rot="10800000">
                <a:off x="6418611" y="4227595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9" name="Google Shape;7229;p16"/>
              <p:cNvSpPr/>
              <p:nvPr/>
            </p:nvSpPr>
            <p:spPr>
              <a:xfrm rot="10800000">
                <a:off x="5071244" y="4208840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0" name="Google Shape;7230;p16"/>
              <p:cNvSpPr/>
              <p:nvPr/>
            </p:nvSpPr>
            <p:spPr>
              <a:xfrm rot="10800000">
                <a:off x="7014009" y="4235249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1" name="Google Shape;7231;p16"/>
              <p:cNvSpPr/>
              <p:nvPr/>
            </p:nvSpPr>
            <p:spPr>
              <a:xfrm rot="10800000">
                <a:off x="7488555" y="4239814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2" name="Google Shape;7232;p16"/>
              <p:cNvSpPr/>
              <p:nvPr/>
            </p:nvSpPr>
            <p:spPr>
              <a:xfrm rot="10800000">
                <a:off x="5711536" y="4224864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3" name="Google Shape;7233;p16"/>
              <p:cNvSpPr/>
              <p:nvPr/>
            </p:nvSpPr>
            <p:spPr>
              <a:xfrm rot="10800000">
                <a:off x="7963996" y="4248901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4" name="Google Shape;7234;p16"/>
              <p:cNvSpPr/>
              <p:nvPr/>
            </p:nvSpPr>
            <p:spPr>
              <a:xfrm rot="10800000">
                <a:off x="5375478" y="42224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5" name="Google Shape;7235;p16"/>
              <p:cNvSpPr/>
              <p:nvPr/>
            </p:nvSpPr>
            <p:spPr>
              <a:xfrm rot="10800000">
                <a:off x="6301116" y="4237934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6" name="Google Shape;7236;p16"/>
              <p:cNvSpPr/>
              <p:nvPr/>
            </p:nvSpPr>
            <p:spPr>
              <a:xfrm rot="10800000">
                <a:off x="8796443" y="42607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7" name="Google Shape;7237;p16"/>
              <p:cNvSpPr/>
              <p:nvPr/>
            </p:nvSpPr>
            <p:spPr>
              <a:xfrm rot="10800000">
                <a:off x="8677650" y="4262463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8" name="Google Shape;7238;p16"/>
              <p:cNvSpPr/>
              <p:nvPr/>
            </p:nvSpPr>
            <p:spPr>
              <a:xfrm rot="10800000">
                <a:off x="5829345" y="4236681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9" name="Google Shape;7239;p16"/>
              <p:cNvSpPr/>
              <p:nvPr/>
            </p:nvSpPr>
            <p:spPr>
              <a:xfrm rot="10800000">
                <a:off x="8913938" y="426532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0" name="Google Shape;7240;p16"/>
              <p:cNvSpPr/>
              <p:nvPr/>
            </p:nvSpPr>
            <p:spPr>
              <a:xfrm rot="10800000">
                <a:off x="6183352" y="4244335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1" name="Google Shape;7241;p16"/>
              <p:cNvSpPr/>
              <p:nvPr/>
            </p:nvSpPr>
            <p:spPr>
              <a:xfrm rot="10800000">
                <a:off x="5943125" y="4243485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16"/>
              <p:cNvSpPr/>
              <p:nvPr/>
            </p:nvSpPr>
            <p:spPr>
              <a:xfrm rot="10800000">
                <a:off x="8559841" y="4266894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16"/>
              <p:cNvSpPr/>
              <p:nvPr/>
            </p:nvSpPr>
            <p:spPr>
              <a:xfrm rot="10800000">
                <a:off x="6065230" y="4246170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16"/>
              <p:cNvSpPr/>
              <p:nvPr/>
            </p:nvSpPr>
            <p:spPr>
              <a:xfrm rot="10800000">
                <a:off x="9031433" y="4276249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16"/>
              <p:cNvSpPr/>
              <p:nvPr/>
            </p:nvSpPr>
            <p:spPr>
              <a:xfrm rot="10800000">
                <a:off x="6898349" y="4258032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16"/>
              <p:cNvSpPr/>
              <p:nvPr/>
            </p:nvSpPr>
            <p:spPr>
              <a:xfrm rot="10800000">
                <a:off x="5277096" y="4242545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16"/>
              <p:cNvSpPr/>
              <p:nvPr/>
            </p:nvSpPr>
            <p:spPr>
              <a:xfrm rot="10800000">
                <a:off x="7371955" y="4266984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16"/>
              <p:cNvSpPr/>
              <p:nvPr/>
            </p:nvSpPr>
            <p:spPr>
              <a:xfrm rot="10800000">
                <a:off x="7845561" y="4271639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16"/>
              <p:cNvSpPr/>
              <p:nvPr/>
            </p:nvSpPr>
            <p:spPr>
              <a:xfrm rot="10800000">
                <a:off x="8442167" y="4276697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16"/>
              <p:cNvSpPr/>
              <p:nvPr/>
            </p:nvSpPr>
            <p:spPr>
              <a:xfrm rot="10800000">
                <a:off x="5491138" y="4249796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16"/>
              <p:cNvSpPr/>
              <p:nvPr/>
            </p:nvSpPr>
            <p:spPr>
              <a:xfrm rot="10800000">
                <a:off x="4851741" y="4118559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16"/>
              <p:cNvSpPr/>
              <p:nvPr/>
            </p:nvSpPr>
            <p:spPr>
              <a:xfrm rot="10800000">
                <a:off x="9149823" y="429263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16"/>
              <p:cNvSpPr/>
              <p:nvPr/>
            </p:nvSpPr>
            <p:spPr>
              <a:xfrm rot="10800000">
                <a:off x="5181488" y="4251631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16"/>
              <p:cNvSpPr/>
              <p:nvPr/>
            </p:nvSpPr>
            <p:spPr>
              <a:xfrm rot="10800000">
                <a:off x="5089462" y="4250736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16"/>
              <p:cNvSpPr/>
              <p:nvPr/>
            </p:nvSpPr>
            <p:spPr>
              <a:xfrm rot="10800000">
                <a:off x="8325567" y="429173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16"/>
              <p:cNvSpPr/>
              <p:nvPr/>
            </p:nvSpPr>
            <p:spPr>
              <a:xfrm rot="10800000">
                <a:off x="6782644" y="4278935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7" name="Google Shape;7257;p16"/>
              <p:cNvSpPr/>
              <p:nvPr/>
            </p:nvSpPr>
            <p:spPr>
              <a:xfrm rot="10800000">
                <a:off x="4805549" y="4250870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8" name="Google Shape;7258;p16"/>
              <p:cNvSpPr/>
              <p:nvPr/>
            </p:nvSpPr>
            <p:spPr>
              <a:xfrm rot="10800000">
                <a:off x="5606798" y="4272623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16"/>
              <p:cNvSpPr/>
              <p:nvPr/>
            </p:nvSpPr>
            <p:spPr>
              <a:xfrm rot="10800000">
                <a:off x="7258085" y="4292542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16"/>
              <p:cNvSpPr/>
              <p:nvPr/>
            </p:nvSpPr>
            <p:spPr>
              <a:xfrm rot="10800000">
                <a:off x="7732631" y="4297868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1" name="Google Shape;7261;p16"/>
              <p:cNvSpPr/>
              <p:nvPr/>
            </p:nvSpPr>
            <p:spPr>
              <a:xfrm rot="10800000">
                <a:off x="5390025" y="4276204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2" name="Google Shape;7262;p16"/>
              <p:cNvSpPr/>
              <p:nvPr/>
            </p:nvSpPr>
            <p:spPr>
              <a:xfrm rot="10800000">
                <a:off x="6665149" y="4297197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16"/>
              <p:cNvSpPr/>
              <p:nvPr/>
            </p:nvSpPr>
            <p:spPr>
              <a:xfrm rot="10800000">
                <a:off x="8208072" y="4312684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16"/>
              <p:cNvSpPr/>
              <p:nvPr/>
            </p:nvSpPr>
            <p:spPr>
              <a:xfrm rot="10800000">
                <a:off x="5723398" y="4292631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16"/>
              <p:cNvSpPr/>
              <p:nvPr/>
            </p:nvSpPr>
            <p:spPr>
              <a:xfrm rot="10800000">
                <a:off x="5292583" y="4290796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16"/>
              <p:cNvSpPr/>
              <p:nvPr/>
            </p:nvSpPr>
            <p:spPr>
              <a:xfrm rot="10800000">
                <a:off x="6548594" y="4311430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16"/>
              <p:cNvSpPr/>
              <p:nvPr/>
            </p:nvSpPr>
            <p:spPr>
              <a:xfrm rot="10800000">
                <a:off x="4919150" y="4285380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8" name="Google Shape;7268;p16"/>
              <p:cNvSpPr/>
              <p:nvPr/>
            </p:nvSpPr>
            <p:spPr>
              <a:xfrm rot="10800000">
                <a:off x="7143320" y="4318144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9" name="Google Shape;7269;p16"/>
              <p:cNvSpPr/>
              <p:nvPr/>
            </p:nvSpPr>
            <p:spPr>
              <a:xfrm rot="10800000">
                <a:off x="5198766" y="429442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16"/>
              <p:cNvSpPr/>
              <p:nvPr/>
            </p:nvSpPr>
            <p:spPr>
              <a:xfrm rot="10800000">
                <a:off x="7615136" y="4323560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16"/>
              <p:cNvSpPr/>
              <p:nvPr/>
            </p:nvSpPr>
            <p:spPr>
              <a:xfrm rot="10800000">
                <a:off x="5840893" y="4308118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16"/>
              <p:cNvSpPr/>
              <p:nvPr/>
            </p:nvSpPr>
            <p:spPr>
              <a:xfrm rot="10800000">
                <a:off x="8092412" y="4330901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3" name="Google Shape;7273;p16"/>
              <p:cNvSpPr/>
              <p:nvPr/>
            </p:nvSpPr>
            <p:spPr>
              <a:xfrm rot="10800000">
                <a:off x="5503895" y="4307178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16"/>
              <p:cNvSpPr/>
              <p:nvPr/>
            </p:nvSpPr>
            <p:spPr>
              <a:xfrm rot="10800000">
                <a:off x="6430651" y="4321680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16"/>
              <p:cNvSpPr/>
              <p:nvPr/>
            </p:nvSpPr>
            <p:spPr>
              <a:xfrm rot="10800000">
                <a:off x="8925799" y="4346164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16"/>
              <p:cNvSpPr/>
              <p:nvPr/>
            </p:nvSpPr>
            <p:spPr>
              <a:xfrm rot="10800000">
                <a:off x="5958388" y="431993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16"/>
              <p:cNvSpPr/>
              <p:nvPr/>
            </p:nvSpPr>
            <p:spPr>
              <a:xfrm rot="10800000">
                <a:off x="8807364" y="4346388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16"/>
              <p:cNvSpPr/>
              <p:nvPr/>
            </p:nvSpPr>
            <p:spPr>
              <a:xfrm rot="10800000">
                <a:off x="6312708" y="4327231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9" name="Google Shape;7279;p16"/>
              <p:cNvSpPr/>
              <p:nvPr/>
            </p:nvSpPr>
            <p:spPr>
              <a:xfrm rot="10800000">
                <a:off x="9043294" y="435095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0" name="Google Shape;7280;p16"/>
              <p:cNvSpPr/>
              <p:nvPr/>
            </p:nvSpPr>
            <p:spPr>
              <a:xfrm rot="10800000">
                <a:off x="6075883" y="4326335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16"/>
              <p:cNvSpPr/>
              <p:nvPr/>
            </p:nvSpPr>
            <p:spPr>
              <a:xfrm rot="10800000">
                <a:off x="6194273" y="4329021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16"/>
              <p:cNvSpPr/>
              <p:nvPr/>
            </p:nvSpPr>
            <p:spPr>
              <a:xfrm rot="10800000">
                <a:off x="8688974" y="4351849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3" name="Google Shape;7283;p16"/>
              <p:cNvSpPr/>
              <p:nvPr/>
            </p:nvSpPr>
            <p:spPr>
              <a:xfrm rot="10800000">
                <a:off x="4819200" y="4308521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4" name="Google Shape;7284;p16"/>
              <p:cNvSpPr/>
              <p:nvPr/>
            </p:nvSpPr>
            <p:spPr>
              <a:xfrm rot="10800000">
                <a:off x="7027660" y="4340927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16"/>
              <p:cNvSpPr/>
              <p:nvPr/>
            </p:nvSpPr>
            <p:spPr>
              <a:xfrm rot="10800000">
                <a:off x="9161685" y="4361875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16"/>
              <p:cNvSpPr/>
              <p:nvPr/>
            </p:nvSpPr>
            <p:spPr>
              <a:xfrm rot="10800000">
                <a:off x="5405512" y="4327231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16"/>
              <p:cNvSpPr/>
              <p:nvPr/>
            </p:nvSpPr>
            <p:spPr>
              <a:xfrm rot="10800000">
                <a:off x="7502475" y="4349879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16"/>
              <p:cNvSpPr/>
              <p:nvPr/>
            </p:nvSpPr>
            <p:spPr>
              <a:xfrm rot="10800000">
                <a:off x="7977647" y="4355474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16"/>
              <p:cNvSpPr/>
              <p:nvPr/>
            </p:nvSpPr>
            <p:spPr>
              <a:xfrm rot="10800000">
                <a:off x="8571479" y="4363755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0" name="Google Shape;7290;p16"/>
              <p:cNvSpPr/>
              <p:nvPr/>
            </p:nvSpPr>
            <p:spPr>
              <a:xfrm rot="10800000">
                <a:off x="5619555" y="4333631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1" name="Google Shape;7291;p16"/>
              <p:cNvSpPr/>
              <p:nvPr/>
            </p:nvSpPr>
            <p:spPr>
              <a:xfrm rot="10800000">
                <a:off x="4979441" y="4203559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16"/>
              <p:cNvSpPr/>
              <p:nvPr/>
            </p:nvSpPr>
            <p:spPr>
              <a:xfrm rot="10800000">
                <a:off x="9279180" y="437825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16"/>
              <p:cNvSpPr/>
              <p:nvPr/>
            </p:nvSpPr>
            <p:spPr>
              <a:xfrm rot="10800000">
                <a:off x="5310800" y="4337257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4" name="Google Shape;7294;p16"/>
              <p:cNvSpPr/>
              <p:nvPr/>
            </p:nvSpPr>
            <p:spPr>
              <a:xfrm rot="10800000">
                <a:off x="5210627" y="4336362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5" name="Google Shape;7295;p16"/>
              <p:cNvSpPr/>
              <p:nvPr/>
            </p:nvSpPr>
            <p:spPr>
              <a:xfrm rot="10800000">
                <a:off x="6910434" y="4360532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6" name="Google Shape;7296;p16"/>
              <p:cNvSpPr/>
              <p:nvPr/>
            </p:nvSpPr>
            <p:spPr>
              <a:xfrm rot="10800000">
                <a:off x="8454655" y="4378526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7" name="Google Shape;7297;p16"/>
              <p:cNvSpPr/>
              <p:nvPr/>
            </p:nvSpPr>
            <p:spPr>
              <a:xfrm rot="10800000">
                <a:off x="4933741" y="4338152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16"/>
              <p:cNvSpPr/>
              <p:nvPr/>
            </p:nvSpPr>
            <p:spPr>
              <a:xfrm rot="10800000">
                <a:off x="5735215" y="4357265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9" name="Google Shape;7299;p16"/>
              <p:cNvSpPr/>
              <p:nvPr/>
            </p:nvSpPr>
            <p:spPr>
              <a:xfrm rot="10800000">
                <a:off x="7387442" y="4376377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16"/>
              <p:cNvSpPr/>
              <p:nvPr/>
            </p:nvSpPr>
            <p:spPr>
              <a:xfrm rot="10800000">
                <a:off x="7861764" y="4384658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1" name="Google Shape;7301;p16"/>
              <p:cNvSpPr/>
              <p:nvPr/>
            </p:nvSpPr>
            <p:spPr>
              <a:xfrm rot="10800000">
                <a:off x="5519382" y="4360935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2" name="Google Shape;7302;p16"/>
              <p:cNvSpPr/>
              <p:nvPr/>
            </p:nvSpPr>
            <p:spPr>
              <a:xfrm rot="10800000">
                <a:off x="6794505" y="4380092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16"/>
              <p:cNvSpPr/>
              <p:nvPr/>
            </p:nvSpPr>
            <p:spPr>
              <a:xfrm rot="10800000">
                <a:off x="8338324" y="4393744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16"/>
              <p:cNvSpPr/>
              <p:nvPr/>
            </p:nvSpPr>
            <p:spPr>
              <a:xfrm rot="10800000">
                <a:off x="5852083" y="4376064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16"/>
              <p:cNvSpPr/>
              <p:nvPr/>
            </p:nvSpPr>
            <p:spPr>
              <a:xfrm rot="10800000">
                <a:off x="5421939" y="4375527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16"/>
              <p:cNvSpPr/>
              <p:nvPr/>
            </p:nvSpPr>
            <p:spPr>
              <a:xfrm rot="10800000">
                <a:off x="6677010" y="4392849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16"/>
              <p:cNvSpPr/>
              <p:nvPr/>
            </p:nvSpPr>
            <p:spPr>
              <a:xfrm rot="10800000">
                <a:off x="7272677" y="44010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16"/>
              <p:cNvSpPr/>
              <p:nvPr/>
            </p:nvSpPr>
            <p:spPr>
              <a:xfrm rot="10800000">
                <a:off x="7746283" y="4406143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16"/>
              <p:cNvSpPr/>
              <p:nvPr/>
            </p:nvSpPr>
            <p:spPr>
              <a:xfrm rot="10800000">
                <a:off x="5320513" y="4380943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16"/>
              <p:cNvSpPr/>
              <p:nvPr/>
            </p:nvSpPr>
            <p:spPr>
              <a:xfrm rot="10800000">
                <a:off x="5046671" y="4372796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16"/>
              <p:cNvSpPr/>
              <p:nvPr/>
            </p:nvSpPr>
            <p:spPr>
              <a:xfrm rot="10800000">
                <a:off x="5969310" y="4391909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16"/>
              <p:cNvSpPr/>
              <p:nvPr/>
            </p:nvSpPr>
            <p:spPr>
              <a:xfrm rot="10800000">
                <a:off x="4830167" y="4372796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16"/>
              <p:cNvSpPr/>
              <p:nvPr/>
            </p:nvSpPr>
            <p:spPr>
              <a:xfrm rot="10800000">
                <a:off x="8221008" y="4415542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16"/>
              <p:cNvSpPr/>
              <p:nvPr/>
            </p:nvSpPr>
            <p:spPr>
              <a:xfrm rot="10800000">
                <a:off x="5633206" y="4390969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16"/>
              <p:cNvSpPr/>
              <p:nvPr/>
            </p:nvSpPr>
            <p:spPr>
              <a:xfrm rot="10800000">
                <a:off x="6559515" y="4403770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16"/>
              <p:cNvSpPr/>
              <p:nvPr/>
            </p:nvSpPr>
            <p:spPr>
              <a:xfrm rot="10800000">
                <a:off x="6086805" y="4402875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16"/>
              <p:cNvSpPr/>
              <p:nvPr/>
            </p:nvSpPr>
            <p:spPr>
              <a:xfrm rot="10800000">
                <a:off x="9055111" y="4431745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16"/>
              <p:cNvSpPr/>
              <p:nvPr/>
            </p:nvSpPr>
            <p:spPr>
              <a:xfrm rot="10800000">
                <a:off x="8936721" y="4431074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16"/>
              <p:cNvSpPr/>
              <p:nvPr/>
            </p:nvSpPr>
            <p:spPr>
              <a:xfrm rot="10800000">
                <a:off x="6441125" y="4410081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16"/>
              <p:cNvSpPr/>
              <p:nvPr/>
            </p:nvSpPr>
            <p:spPr>
              <a:xfrm rot="10800000">
                <a:off x="6323630" y="4413080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16"/>
              <p:cNvSpPr/>
              <p:nvPr/>
            </p:nvSpPr>
            <p:spPr>
              <a:xfrm rot="10800000">
                <a:off x="6205195" y="4410081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16"/>
              <p:cNvSpPr/>
              <p:nvPr/>
            </p:nvSpPr>
            <p:spPr>
              <a:xfrm rot="10800000">
                <a:off x="9172606" y="4437475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3" name="Google Shape;7323;p16"/>
              <p:cNvSpPr/>
              <p:nvPr/>
            </p:nvSpPr>
            <p:spPr>
              <a:xfrm rot="10800000">
                <a:off x="8819226" y="4436535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4" name="Google Shape;7324;p16"/>
              <p:cNvSpPr/>
              <p:nvPr/>
            </p:nvSpPr>
            <p:spPr>
              <a:xfrm rot="10800000">
                <a:off x="7156077" y="442382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5" name="Google Shape;7325;p16"/>
              <p:cNvSpPr/>
              <p:nvPr/>
            </p:nvSpPr>
            <p:spPr>
              <a:xfrm rot="10800000">
                <a:off x="4947393" y="4396430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6" name="Google Shape;7326;p16"/>
              <p:cNvSpPr/>
              <p:nvPr/>
            </p:nvSpPr>
            <p:spPr>
              <a:xfrm rot="10800000">
                <a:off x="9290996" y="4447501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16"/>
              <p:cNvSpPr/>
              <p:nvPr/>
            </p:nvSpPr>
            <p:spPr>
              <a:xfrm rot="10800000">
                <a:off x="7631518" y="4433625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16"/>
              <p:cNvSpPr/>
              <p:nvPr/>
            </p:nvSpPr>
            <p:spPr>
              <a:xfrm rot="10800000">
                <a:off x="5533929" y="4411961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16"/>
              <p:cNvSpPr/>
              <p:nvPr/>
            </p:nvSpPr>
            <p:spPr>
              <a:xfrm rot="10800000">
                <a:off x="8106064" y="4439131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16"/>
              <p:cNvSpPr/>
              <p:nvPr/>
            </p:nvSpPr>
            <p:spPr>
              <a:xfrm rot="10800000">
                <a:off x="5748911" y="4418317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16"/>
              <p:cNvSpPr/>
              <p:nvPr/>
            </p:nvSpPr>
            <p:spPr>
              <a:xfrm rot="10800000">
                <a:off x="8700970" y="4448217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16"/>
              <p:cNvSpPr/>
              <p:nvPr/>
            </p:nvSpPr>
            <p:spPr>
              <a:xfrm rot="10800000">
                <a:off x="5101815" y="4290304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16"/>
              <p:cNvSpPr/>
              <p:nvPr/>
            </p:nvSpPr>
            <p:spPr>
              <a:xfrm rot="10800000">
                <a:off x="5439216" y="4423107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16"/>
              <p:cNvSpPr/>
              <p:nvPr/>
            </p:nvSpPr>
            <p:spPr>
              <a:xfrm rot="10800000">
                <a:off x="9408491" y="446477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16"/>
              <p:cNvSpPr/>
              <p:nvPr/>
            </p:nvSpPr>
            <p:spPr>
              <a:xfrm rot="10800000">
                <a:off x="7040417" y="4444770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16"/>
              <p:cNvSpPr/>
              <p:nvPr/>
            </p:nvSpPr>
            <p:spPr>
              <a:xfrm rot="10800000">
                <a:off x="5339312" y="4422838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16"/>
              <p:cNvSpPr/>
              <p:nvPr/>
            </p:nvSpPr>
            <p:spPr>
              <a:xfrm rot="10800000">
                <a:off x="8584235" y="4460705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16"/>
              <p:cNvSpPr/>
              <p:nvPr/>
            </p:nvSpPr>
            <p:spPr>
              <a:xfrm rot="10800000">
                <a:off x="5864571" y="4441055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16"/>
              <p:cNvSpPr/>
              <p:nvPr/>
            </p:nvSpPr>
            <p:spPr>
              <a:xfrm rot="10800000">
                <a:off x="5069454" y="4425613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16"/>
              <p:cNvSpPr/>
              <p:nvPr/>
            </p:nvSpPr>
            <p:spPr>
              <a:xfrm rot="10800000">
                <a:off x="7516753" y="4459317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16"/>
              <p:cNvSpPr/>
              <p:nvPr/>
            </p:nvSpPr>
            <p:spPr>
              <a:xfrm rot="10800000">
                <a:off x="7991075" y="4467553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16"/>
              <p:cNvSpPr/>
              <p:nvPr/>
            </p:nvSpPr>
            <p:spPr>
              <a:xfrm rot="10800000">
                <a:off x="5647798" y="4445621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16"/>
              <p:cNvSpPr/>
              <p:nvPr/>
            </p:nvSpPr>
            <p:spPr>
              <a:xfrm rot="10800000">
                <a:off x="6923370" y="4462495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16"/>
              <p:cNvSpPr/>
              <p:nvPr/>
            </p:nvSpPr>
            <p:spPr>
              <a:xfrm rot="10800000">
                <a:off x="8467636" y="4478430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5" name="Google Shape;7345;p16"/>
              <p:cNvSpPr/>
              <p:nvPr/>
            </p:nvSpPr>
            <p:spPr>
              <a:xfrm rot="10800000">
                <a:off x="5981171" y="4460213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6" name="Google Shape;7346;p16"/>
              <p:cNvSpPr/>
              <p:nvPr/>
            </p:nvSpPr>
            <p:spPr>
              <a:xfrm rot="10800000">
                <a:off x="4841088" y="444472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16"/>
              <p:cNvSpPr/>
              <p:nvPr/>
            </p:nvSpPr>
            <p:spPr>
              <a:xfrm rot="10800000">
                <a:off x="6806322" y="4476595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16"/>
              <p:cNvSpPr/>
              <p:nvPr/>
            </p:nvSpPr>
            <p:spPr>
              <a:xfrm rot="10800000">
                <a:off x="5550356" y="446110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16"/>
              <p:cNvSpPr/>
              <p:nvPr/>
            </p:nvSpPr>
            <p:spPr>
              <a:xfrm rot="10800000">
                <a:off x="7401093" y="44839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16"/>
              <p:cNvSpPr/>
              <p:nvPr/>
            </p:nvSpPr>
            <p:spPr>
              <a:xfrm rot="10800000">
                <a:off x="5230008" y="4376153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16"/>
              <p:cNvSpPr/>
              <p:nvPr/>
            </p:nvSpPr>
            <p:spPr>
              <a:xfrm rot="10800000">
                <a:off x="7872282" y="4490247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16"/>
              <p:cNvSpPr/>
              <p:nvPr/>
            </p:nvSpPr>
            <p:spPr>
              <a:xfrm rot="10800000">
                <a:off x="6098666" y="4475700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16"/>
              <p:cNvSpPr/>
              <p:nvPr/>
            </p:nvSpPr>
            <p:spPr>
              <a:xfrm rot="10800000">
                <a:off x="5450138" y="4466569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16"/>
              <p:cNvSpPr/>
              <p:nvPr/>
            </p:nvSpPr>
            <p:spPr>
              <a:xfrm rot="10800000">
                <a:off x="5182383" y="4460213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16"/>
              <p:cNvSpPr/>
              <p:nvPr/>
            </p:nvSpPr>
            <p:spPr>
              <a:xfrm rot="10800000">
                <a:off x="8350409" y="4501974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16"/>
              <p:cNvSpPr/>
              <p:nvPr/>
            </p:nvSpPr>
            <p:spPr>
              <a:xfrm rot="10800000">
                <a:off x="5762563" y="4475700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16"/>
              <p:cNvSpPr/>
              <p:nvPr/>
            </p:nvSpPr>
            <p:spPr>
              <a:xfrm rot="10800000">
                <a:off x="6687932" y="4486666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8" name="Google Shape;7358;p16"/>
              <p:cNvSpPr/>
              <p:nvPr/>
            </p:nvSpPr>
            <p:spPr>
              <a:xfrm rot="10800000">
                <a:off x="4966506" y="4461108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16"/>
              <p:cNvSpPr/>
              <p:nvPr/>
            </p:nvSpPr>
            <p:spPr>
              <a:xfrm rot="10800000">
                <a:off x="6216161" y="4486621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16"/>
              <p:cNvSpPr/>
              <p:nvPr/>
            </p:nvSpPr>
            <p:spPr>
              <a:xfrm rot="10800000">
                <a:off x="6570437" y="4492977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16"/>
              <p:cNvSpPr/>
              <p:nvPr/>
            </p:nvSpPr>
            <p:spPr>
              <a:xfrm rot="10800000">
                <a:off x="6333119" y="4491858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16"/>
              <p:cNvSpPr/>
              <p:nvPr/>
            </p:nvSpPr>
            <p:spPr>
              <a:xfrm rot="10800000">
                <a:off x="9184467" y="45167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16"/>
              <p:cNvSpPr/>
              <p:nvPr/>
            </p:nvSpPr>
            <p:spPr>
              <a:xfrm rot="10800000">
                <a:off x="9066032" y="451670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16"/>
              <p:cNvSpPr/>
              <p:nvPr/>
            </p:nvSpPr>
            <p:spPr>
              <a:xfrm rot="10800000">
                <a:off x="6452046" y="4494857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16"/>
              <p:cNvSpPr/>
              <p:nvPr/>
            </p:nvSpPr>
            <p:spPr>
              <a:xfrm rot="10800000">
                <a:off x="9301963" y="4523100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16"/>
              <p:cNvSpPr/>
              <p:nvPr/>
            </p:nvSpPr>
            <p:spPr>
              <a:xfrm rot="10800000">
                <a:off x="7285434" y="4506674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16"/>
              <p:cNvSpPr/>
              <p:nvPr/>
            </p:nvSpPr>
            <p:spPr>
              <a:xfrm rot="10800000">
                <a:off x="8948537" y="4521265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16"/>
              <p:cNvSpPr/>
              <p:nvPr/>
            </p:nvSpPr>
            <p:spPr>
              <a:xfrm rot="10800000">
                <a:off x="7760875" y="4517013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16"/>
              <p:cNvSpPr/>
              <p:nvPr/>
            </p:nvSpPr>
            <p:spPr>
              <a:xfrm rot="10800000">
                <a:off x="9420353" y="453402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0" name="Google Shape;7370;p16"/>
              <p:cNvSpPr/>
              <p:nvPr/>
            </p:nvSpPr>
            <p:spPr>
              <a:xfrm rot="10800000">
                <a:off x="8234481" y="4523056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16"/>
              <p:cNvSpPr/>
              <p:nvPr/>
            </p:nvSpPr>
            <p:spPr>
              <a:xfrm rot="10800000">
                <a:off x="5663285" y="4496647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16"/>
              <p:cNvSpPr/>
              <p:nvPr/>
            </p:nvSpPr>
            <p:spPr>
              <a:xfrm rot="10800000">
                <a:off x="5082166" y="4484025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16"/>
              <p:cNvSpPr/>
              <p:nvPr/>
            </p:nvSpPr>
            <p:spPr>
              <a:xfrm rot="10800000">
                <a:off x="5877328" y="4502108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4" name="Google Shape;7374;p16"/>
              <p:cNvSpPr/>
              <p:nvPr/>
            </p:nvSpPr>
            <p:spPr>
              <a:xfrm rot="10800000">
                <a:off x="8830147" y="4532813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16"/>
              <p:cNvSpPr/>
              <p:nvPr/>
            </p:nvSpPr>
            <p:spPr>
              <a:xfrm rot="10800000">
                <a:off x="7166864" y="4528158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16"/>
              <p:cNvSpPr/>
              <p:nvPr/>
            </p:nvSpPr>
            <p:spPr>
              <a:xfrm rot="10800000">
                <a:off x="5294418" y="4499333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16"/>
              <p:cNvSpPr/>
              <p:nvPr/>
            </p:nvSpPr>
            <p:spPr>
              <a:xfrm rot="10800000">
                <a:off x="5560382" y="4506674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16"/>
              <p:cNvSpPr/>
              <p:nvPr/>
            </p:nvSpPr>
            <p:spPr>
              <a:xfrm rot="10800000">
                <a:off x="9536953" y="455040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16"/>
              <p:cNvSpPr/>
              <p:nvPr/>
            </p:nvSpPr>
            <p:spPr>
              <a:xfrm rot="10800000">
                <a:off x="5467460" y="4508509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16"/>
              <p:cNvSpPr/>
              <p:nvPr/>
            </p:nvSpPr>
            <p:spPr>
              <a:xfrm rot="10800000">
                <a:off x="8713547" y="4544943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16"/>
              <p:cNvSpPr/>
              <p:nvPr/>
            </p:nvSpPr>
            <p:spPr>
              <a:xfrm rot="10800000">
                <a:off x="5993883" y="452489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16"/>
              <p:cNvSpPr/>
              <p:nvPr/>
            </p:nvSpPr>
            <p:spPr>
              <a:xfrm rot="10800000">
                <a:off x="7646110" y="4542213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16"/>
              <p:cNvSpPr/>
              <p:nvPr/>
            </p:nvSpPr>
            <p:spPr>
              <a:xfrm rot="10800000">
                <a:off x="8119716" y="4547674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4" name="Google Shape;7384;p16"/>
              <p:cNvSpPr/>
              <p:nvPr/>
            </p:nvSpPr>
            <p:spPr>
              <a:xfrm rot="10800000">
                <a:off x="5189232" y="4513164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16"/>
              <p:cNvSpPr/>
              <p:nvPr/>
            </p:nvSpPr>
            <p:spPr>
              <a:xfrm rot="10800000">
                <a:off x="5777155" y="4530352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16"/>
              <p:cNvSpPr/>
              <p:nvPr/>
            </p:nvSpPr>
            <p:spPr>
              <a:xfrm rot="10800000">
                <a:off x="7052279" y="4545839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16"/>
              <p:cNvSpPr/>
              <p:nvPr/>
            </p:nvSpPr>
            <p:spPr>
              <a:xfrm rot="10800000">
                <a:off x="8596992" y="4562266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8" name="Google Shape;7388;p16"/>
              <p:cNvSpPr/>
              <p:nvPr/>
            </p:nvSpPr>
            <p:spPr>
              <a:xfrm rot="10800000">
                <a:off x="6110483" y="4545033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9" name="Google Shape;7389;p16"/>
              <p:cNvSpPr/>
              <p:nvPr/>
            </p:nvSpPr>
            <p:spPr>
              <a:xfrm rot="10800000">
                <a:off x="4850174" y="4524040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0" name="Google Shape;7390;p16"/>
              <p:cNvSpPr/>
              <p:nvPr/>
            </p:nvSpPr>
            <p:spPr>
              <a:xfrm rot="10800000">
                <a:off x="6935679" y="4559446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1" name="Google Shape;7391;p16"/>
              <p:cNvSpPr/>
              <p:nvPr/>
            </p:nvSpPr>
            <p:spPr>
              <a:xfrm rot="10800000">
                <a:off x="7530450" y="4567637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2" name="Google Shape;7392;p16"/>
              <p:cNvSpPr/>
              <p:nvPr/>
            </p:nvSpPr>
            <p:spPr>
              <a:xfrm rot="10800000">
                <a:off x="5672371" y="4545839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3" name="Google Shape;7393;p16"/>
              <p:cNvSpPr/>
              <p:nvPr/>
            </p:nvSpPr>
            <p:spPr>
              <a:xfrm rot="10800000">
                <a:off x="4968609" y="4533082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4" name="Google Shape;7394;p16"/>
              <p:cNvSpPr/>
              <p:nvPr/>
            </p:nvSpPr>
            <p:spPr>
              <a:xfrm rot="10800000">
                <a:off x="5357753" y="4462451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5" name="Google Shape;7395;p16"/>
              <p:cNvSpPr/>
              <p:nvPr/>
            </p:nvSpPr>
            <p:spPr>
              <a:xfrm rot="10800000">
                <a:off x="8001863" y="4573948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6" name="Google Shape;7396;p16"/>
              <p:cNvSpPr/>
              <p:nvPr/>
            </p:nvSpPr>
            <p:spPr>
              <a:xfrm rot="10800000">
                <a:off x="6227978" y="4558595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7" name="Google Shape;7397;p16"/>
              <p:cNvSpPr/>
              <p:nvPr/>
            </p:nvSpPr>
            <p:spPr>
              <a:xfrm rot="10800000">
                <a:off x="5578599" y="455215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8" name="Google Shape;7398;p16"/>
              <p:cNvSpPr/>
              <p:nvPr/>
            </p:nvSpPr>
            <p:spPr>
              <a:xfrm rot="10800000">
                <a:off x="8479945" y="4583885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9" name="Google Shape;7399;p16"/>
              <p:cNvSpPr/>
              <p:nvPr/>
            </p:nvSpPr>
            <p:spPr>
              <a:xfrm rot="10800000">
                <a:off x="6817288" y="4569517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0" name="Google Shape;7400;p16"/>
              <p:cNvSpPr/>
              <p:nvPr/>
            </p:nvSpPr>
            <p:spPr>
              <a:xfrm rot="10800000">
                <a:off x="5890979" y="4559490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1" name="Google Shape;7401;p16"/>
              <p:cNvSpPr/>
              <p:nvPr/>
            </p:nvSpPr>
            <p:spPr>
              <a:xfrm rot="10800000">
                <a:off x="5302609" y="4547629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2" name="Google Shape;7402;p16"/>
              <p:cNvSpPr/>
              <p:nvPr/>
            </p:nvSpPr>
            <p:spPr>
              <a:xfrm rot="10800000">
                <a:off x="6345473" y="4569517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3" name="Google Shape;7403;p16"/>
              <p:cNvSpPr/>
              <p:nvPr/>
            </p:nvSpPr>
            <p:spPr>
              <a:xfrm rot="10800000">
                <a:off x="6699793" y="4575917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4" name="Google Shape;7404;p16"/>
              <p:cNvSpPr/>
              <p:nvPr/>
            </p:nvSpPr>
            <p:spPr>
              <a:xfrm rot="10800000">
                <a:off x="5086328" y="4549017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5" name="Google Shape;7405;p16"/>
              <p:cNvSpPr/>
              <p:nvPr/>
            </p:nvSpPr>
            <p:spPr>
              <a:xfrm rot="10800000">
                <a:off x="6462968" y="4575917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6" name="Google Shape;7406;p16"/>
              <p:cNvSpPr/>
              <p:nvPr/>
            </p:nvSpPr>
            <p:spPr>
              <a:xfrm rot="10800000">
                <a:off x="6581358" y="4578603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7" name="Google Shape;7407;p16"/>
              <p:cNvSpPr/>
              <p:nvPr/>
            </p:nvSpPr>
            <p:spPr>
              <a:xfrm rot="10800000">
                <a:off x="9313779" y="46023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16"/>
              <p:cNvSpPr/>
              <p:nvPr/>
            </p:nvSpPr>
            <p:spPr>
              <a:xfrm rot="10800000">
                <a:off x="9194449" y="460143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16"/>
              <p:cNvSpPr/>
              <p:nvPr/>
            </p:nvSpPr>
            <p:spPr>
              <a:xfrm rot="10800000">
                <a:off x="7414298" y="4590464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16"/>
              <p:cNvSpPr/>
              <p:nvPr/>
            </p:nvSpPr>
            <p:spPr>
              <a:xfrm rot="10800000">
                <a:off x="9431990" y="4609085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16"/>
              <p:cNvSpPr/>
              <p:nvPr/>
            </p:nvSpPr>
            <p:spPr>
              <a:xfrm rot="10800000">
                <a:off x="9076999" y="4605951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16"/>
              <p:cNvSpPr/>
              <p:nvPr/>
            </p:nvSpPr>
            <p:spPr>
              <a:xfrm rot="10800000">
                <a:off x="7887456" y="4599595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16"/>
              <p:cNvSpPr/>
              <p:nvPr/>
            </p:nvSpPr>
            <p:spPr>
              <a:xfrm rot="10800000">
                <a:off x="8364732" y="4606712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16"/>
              <p:cNvSpPr/>
              <p:nvPr/>
            </p:nvSpPr>
            <p:spPr>
              <a:xfrm rot="10800000">
                <a:off x="5791702" y="458137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6"/>
              <p:cNvSpPr/>
              <p:nvPr/>
            </p:nvSpPr>
            <p:spPr>
              <a:xfrm rot="10800000">
                <a:off x="9549665" y="462054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6"/>
              <p:cNvSpPr/>
              <p:nvPr/>
            </p:nvSpPr>
            <p:spPr>
              <a:xfrm rot="10800000">
                <a:off x="6006639" y="4585899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6"/>
              <p:cNvSpPr/>
              <p:nvPr/>
            </p:nvSpPr>
            <p:spPr>
              <a:xfrm rot="10800000">
                <a:off x="8959504" y="4617499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6"/>
              <p:cNvSpPr/>
              <p:nvPr/>
            </p:nvSpPr>
            <p:spPr>
              <a:xfrm rot="10800000">
                <a:off x="5209687" y="4571889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6"/>
              <p:cNvSpPr/>
              <p:nvPr/>
            </p:nvSpPr>
            <p:spPr>
              <a:xfrm rot="10800000">
                <a:off x="7297519" y="4609219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6"/>
              <p:cNvSpPr/>
              <p:nvPr/>
            </p:nvSpPr>
            <p:spPr>
              <a:xfrm rot="10800000">
                <a:off x="5689694" y="4592300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6"/>
              <p:cNvSpPr/>
              <p:nvPr/>
            </p:nvSpPr>
            <p:spPr>
              <a:xfrm rot="10800000">
                <a:off x="5421939" y="4585899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6"/>
              <p:cNvSpPr/>
              <p:nvPr/>
            </p:nvSpPr>
            <p:spPr>
              <a:xfrm rot="10800000">
                <a:off x="9667160" y="463603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6"/>
              <p:cNvSpPr/>
              <p:nvPr/>
            </p:nvSpPr>
            <p:spPr>
              <a:xfrm rot="10800000">
                <a:off x="5595877" y="4594135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6"/>
              <p:cNvSpPr/>
              <p:nvPr/>
            </p:nvSpPr>
            <p:spPr>
              <a:xfrm rot="10800000">
                <a:off x="8842904" y="462962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6"/>
              <p:cNvSpPr/>
              <p:nvPr/>
            </p:nvSpPr>
            <p:spPr>
              <a:xfrm rot="10800000">
                <a:off x="6122344" y="460868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6"/>
              <p:cNvSpPr/>
              <p:nvPr/>
            </p:nvSpPr>
            <p:spPr>
              <a:xfrm rot="10800000">
                <a:off x="7774526" y="4625959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6"/>
              <p:cNvSpPr/>
              <p:nvPr/>
            </p:nvSpPr>
            <p:spPr>
              <a:xfrm rot="10800000">
                <a:off x="8246029" y="4631420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6"/>
              <p:cNvSpPr/>
              <p:nvPr/>
            </p:nvSpPr>
            <p:spPr>
              <a:xfrm rot="10800000">
                <a:off x="5323512" y="4599461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6"/>
              <p:cNvSpPr/>
              <p:nvPr/>
            </p:nvSpPr>
            <p:spPr>
              <a:xfrm rot="10800000">
                <a:off x="7181590" y="4628734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6"/>
              <p:cNvSpPr/>
              <p:nvPr/>
            </p:nvSpPr>
            <p:spPr>
              <a:xfrm rot="10800000">
                <a:off x="5905571" y="4614142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6"/>
              <p:cNvSpPr/>
              <p:nvPr/>
            </p:nvSpPr>
            <p:spPr>
              <a:xfrm rot="10800000">
                <a:off x="8725901" y="4649010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6"/>
              <p:cNvSpPr/>
              <p:nvPr/>
            </p:nvSpPr>
            <p:spPr>
              <a:xfrm rot="10800000">
                <a:off x="6238899" y="4627794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6"/>
              <p:cNvSpPr/>
              <p:nvPr/>
            </p:nvSpPr>
            <p:spPr>
              <a:xfrm rot="10800000">
                <a:off x="7063469" y="4642431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6"/>
              <p:cNvSpPr/>
              <p:nvPr/>
            </p:nvSpPr>
            <p:spPr>
              <a:xfrm rot="10800000">
                <a:off x="4978591" y="4612889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6"/>
              <p:cNvSpPr/>
              <p:nvPr/>
            </p:nvSpPr>
            <p:spPr>
              <a:xfrm rot="10800000">
                <a:off x="7659762" y="4650532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6"/>
              <p:cNvSpPr/>
              <p:nvPr/>
            </p:nvSpPr>
            <p:spPr>
              <a:xfrm rot="10800000">
                <a:off x="4859305" y="4612397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6"/>
              <p:cNvSpPr/>
              <p:nvPr/>
            </p:nvSpPr>
            <p:spPr>
              <a:xfrm rot="10800000">
                <a:off x="5801728" y="4630569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6"/>
              <p:cNvSpPr/>
              <p:nvPr/>
            </p:nvSpPr>
            <p:spPr>
              <a:xfrm rot="10800000">
                <a:off x="8134308" y="4657649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6"/>
              <p:cNvSpPr/>
              <p:nvPr/>
            </p:nvSpPr>
            <p:spPr>
              <a:xfrm rot="10800000">
                <a:off x="6357334" y="4643505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6"/>
              <p:cNvSpPr/>
              <p:nvPr/>
            </p:nvSpPr>
            <p:spPr>
              <a:xfrm rot="10800000">
                <a:off x="5485946" y="4548703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6"/>
              <p:cNvSpPr/>
              <p:nvPr/>
            </p:nvSpPr>
            <p:spPr>
              <a:xfrm rot="10800000">
                <a:off x="5096086" y="4621483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6"/>
              <p:cNvSpPr/>
              <p:nvPr/>
            </p:nvSpPr>
            <p:spPr>
              <a:xfrm rot="10800000">
                <a:off x="6946152" y="4653307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6"/>
              <p:cNvSpPr/>
              <p:nvPr/>
            </p:nvSpPr>
            <p:spPr>
              <a:xfrm rot="10800000">
                <a:off x="8609749" y="4667004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6"/>
              <p:cNvSpPr/>
              <p:nvPr/>
            </p:nvSpPr>
            <p:spPr>
              <a:xfrm rot="10800000">
                <a:off x="5707016" y="4637776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6"/>
              <p:cNvSpPr/>
              <p:nvPr/>
            </p:nvSpPr>
            <p:spPr>
              <a:xfrm rot="10800000">
                <a:off x="6020336" y="4644176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6"/>
              <p:cNvSpPr/>
              <p:nvPr/>
            </p:nvSpPr>
            <p:spPr>
              <a:xfrm rot="10800000">
                <a:off x="6474829" y="4653307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6"/>
              <p:cNvSpPr/>
              <p:nvPr/>
            </p:nvSpPr>
            <p:spPr>
              <a:xfrm rot="10800000">
                <a:off x="5430399" y="4634284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6"/>
              <p:cNvSpPr/>
              <p:nvPr/>
            </p:nvSpPr>
            <p:spPr>
              <a:xfrm rot="10800000">
                <a:off x="6828210" y="4658813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6"/>
              <p:cNvSpPr/>
              <p:nvPr/>
            </p:nvSpPr>
            <p:spPr>
              <a:xfrm rot="10800000">
                <a:off x="6592324" y="465966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6"/>
              <p:cNvSpPr/>
              <p:nvPr/>
            </p:nvSpPr>
            <p:spPr>
              <a:xfrm rot="10800000">
                <a:off x="6710715" y="4661499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6"/>
              <p:cNvSpPr/>
              <p:nvPr/>
            </p:nvSpPr>
            <p:spPr>
              <a:xfrm rot="10800000">
                <a:off x="5213626" y="4637328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6"/>
              <p:cNvSpPr/>
              <p:nvPr/>
            </p:nvSpPr>
            <p:spPr>
              <a:xfrm rot="10800000">
                <a:off x="9443136" y="4688892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6"/>
              <p:cNvSpPr/>
              <p:nvPr/>
            </p:nvSpPr>
            <p:spPr>
              <a:xfrm rot="10800000">
                <a:off x="9324701" y="468701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6"/>
              <p:cNvSpPr/>
              <p:nvPr/>
            </p:nvSpPr>
            <p:spPr>
              <a:xfrm rot="10800000">
                <a:off x="7543609" y="4673360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6"/>
              <p:cNvSpPr/>
              <p:nvPr/>
            </p:nvSpPr>
            <p:spPr>
              <a:xfrm rot="10800000">
                <a:off x="9561526" y="4694308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6"/>
              <p:cNvSpPr/>
              <p:nvPr/>
            </p:nvSpPr>
            <p:spPr>
              <a:xfrm rot="10800000">
                <a:off x="9206310" y="4691577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16"/>
              <p:cNvSpPr/>
              <p:nvPr/>
            </p:nvSpPr>
            <p:spPr>
              <a:xfrm rot="10800000">
                <a:off x="8017036" y="4683476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16"/>
              <p:cNvSpPr/>
              <p:nvPr/>
            </p:nvSpPr>
            <p:spPr>
              <a:xfrm rot="10800000">
                <a:off x="8494044" y="4690682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6"/>
              <p:cNvSpPr/>
              <p:nvPr/>
            </p:nvSpPr>
            <p:spPr>
              <a:xfrm rot="10800000">
                <a:off x="6134564" y="4668794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6"/>
              <p:cNvSpPr/>
              <p:nvPr/>
            </p:nvSpPr>
            <p:spPr>
              <a:xfrm rot="10800000">
                <a:off x="5914658" y="4666064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6"/>
              <p:cNvSpPr/>
              <p:nvPr/>
            </p:nvSpPr>
            <p:spPr>
              <a:xfrm rot="10800000">
                <a:off x="9679021" y="470522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6"/>
              <p:cNvSpPr/>
              <p:nvPr/>
            </p:nvSpPr>
            <p:spPr>
              <a:xfrm rot="10800000">
                <a:off x="9088815" y="4700619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6"/>
              <p:cNvSpPr/>
              <p:nvPr/>
            </p:nvSpPr>
            <p:spPr>
              <a:xfrm rot="10800000">
                <a:off x="5329286" y="4660066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6"/>
              <p:cNvSpPr/>
              <p:nvPr/>
            </p:nvSpPr>
            <p:spPr>
              <a:xfrm rot="10800000">
                <a:off x="7427502" y="4693412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6"/>
              <p:cNvSpPr/>
              <p:nvPr/>
            </p:nvSpPr>
            <p:spPr>
              <a:xfrm rot="10800000">
                <a:off x="5818110" y="4677925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6"/>
              <p:cNvSpPr/>
              <p:nvPr/>
            </p:nvSpPr>
            <p:spPr>
              <a:xfrm rot="10800000">
                <a:off x="5542165" y="4673360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6"/>
              <p:cNvSpPr/>
              <p:nvPr/>
            </p:nvSpPr>
            <p:spPr>
              <a:xfrm rot="10800000">
                <a:off x="9796516" y="472255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6"/>
              <p:cNvSpPr/>
              <p:nvPr/>
            </p:nvSpPr>
            <p:spPr>
              <a:xfrm rot="10800000">
                <a:off x="8972215" y="4713420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6"/>
              <p:cNvSpPr/>
              <p:nvPr/>
            </p:nvSpPr>
            <p:spPr>
              <a:xfrm rot="10800000">
                <a:off x="5731141" y="4680611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16"/>
              <p:cNvSpPr/>
              <p:nvPr/>
            </p:nvSpPr>
            <p:spPr>
              <a:xfrm rot="10800000">
                <a:off x="6251656" y="469247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16"/>
              <p:cNvSpPr/>
              <p:nvPr/>
            </p:nvSpPr>
            <p:spPr>
              <a:xfrm rot="10800000">
                <a:off x="7903883" y="4708765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16"/>
              <p:cNvSpPr/>
              <p:nvPr/>
            </p:nvSpPr>
            <p:spPr>
              <a:xfrm rot="10800000">
                <a:off x="8378384" y="4718926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16"/>
              <p:cNvSpPr/>
              <p:nvPr/>
            </p:nvSpPr>
            <p:spPr>
              <a:xfrm rot="10800000">
                <a:off x="7310947" y="4711898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6"/>
              <p:cNvSpPr/>
              <p:nvPr/>
            </p:nvSpPr>
            <p:spPr>
              <a:xfrm rot="10800000">
                <a:off x="6028214" y="4698828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6"/>
              <p:cNvSpPr/>
              <p:nvPr/>
            </p:nvSpPr>
            <p:spPr>
              <a:xfrm rot="10800000">
                <a:off x="5444946" y="4687370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6"/>
              <p:cNvSpPr/>
              <p:nvPr/>
            </p:nvSpPr>
            <p:spPr>
              <a:xfrm rot="10800000">
                <a:off x="8854855" y="4730742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6"/>
              <p:cNvSpPr/>
              <p:nvPr/>
            </p:nvSpPr>
            <p:spPr>
              <a:xfrm rot="10800000">
                <a:off x="6368256" y="4711585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6"/>
              <p:cNvSpPr/>
              <p:nvPr/>
            </p:nvSpPr>
            <p:spPr>
              <a:xfrm rot="10800000">
                <a:off x="7192959" y="4725282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6"/>
              <p:cNvSpPr/>
              <p:nvPr/>
            </p:nvSpPr>
            <p:spPr>
              <a:xfrm rot="10800000">
                <a:off x="7788671" y="4734144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6"/>
              <p:cNvSpPr/>
              <p:nvPr/>
            </p:nvSpPr>
            <p:spPr>
              <a:xfrm rot="10800000">
                <a:off x="5930144" y="4716106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6"/>
              <p:cNvSpPr/>
              <p:nvPr/>
            </p:nvSpPr>
            <p:spPr>
              <a:xfrm rot="10800000">
                <a:off x="8262724" y="4740590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6"/>
              <p:cNvSpPr/>
              <p:nvPr/>
            </p:nvSpPr>
            <p:spPr>
              <a:xfrm rot="10800000">
                <a:off x="5105486" y="4701604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6"/>
              <p:cNvSpPr/>
              <p:nvPr/>
            </p:nvSpPr>
            <p:spPr>
              <a:xfrm rot="10800000">
                <a:off x="6485751" y="4726132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6"/>
              <p:cNvSpPr/>
              <p:nvPr/>
            </p:nvSpPr>
            <p:spPr>
              <a:xfrm rot="10800000">
                <a:off x="4986827" y="4701245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6"/>
              <p:cNvSpPr/>
              <p:nvPr/>
            </p:nvSpPr>
            <p:spPr>
              <a:xfrm rot="10800000">
                <a:off x="7075017" y="4735308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6"/>
              <p:cNvSpPr/>
              <p:nvPr/>
            </p:nvSpPr>
            <p:spPr>
              <a:xfrm rot="10800000">
                <a:off x="8738568" y="4751556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6"/>
              <p:cNvSpPr/>
              <p:nvPr/>
            </p:nvSpPr>
            <p:spPr>
              <a:xfrm rot="10800000">
                <a:off x="5614362" y="4634643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6"/>
              <p:cNvSpPr/>
              <p:nvPr/>
            </p:nvSpPr>
            <p:spPr>
              <a:xfrm rot="10800000">
                <a:off x="5224547" y="4709839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6"/>
              <p:cNvSpPr/>
              <p:nvPr/>
            </p:nvSpPr>
            <p:spPr>
              <a:xfrm rot="10800000">
                <a:off x="6148752" y="47279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6"/>
              <p:cNvSpPr/>
              <p:nvPr/>
            </p:nvSpPr>
            <p:spPr>
              <a:xfrm rot="10800000">
                <a:off x="5835432" y="4723402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6"/>
              <p:cNvSpPr/>
              <p:nvPr/>
            </p:nvSpPr>
            <p:spPr>
              <a:xfrm rot="10800000">
                <a:off x="6603246" y="473615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6"/>
              <p:cNvSpPr/>
              <p:nvPr/>
            </p:nvSpPr>
            <p:spPr>
              <a:xfrm rot="10800000">
                <a:off x="4869555" y="4709481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6"/>
              <p:cNvSpPr/>
              <p:nvPr/>
            </p:nvSpPr>
            <p:spPr>
              <a:xfrm rot="10800000">
                <a:off x="6957835" y="4742514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6"/>
              <p:cNvSpPr/>
              <p:nvPr/>
            </p:nvSpPr>
            <p:spPr>
              <a:xfrm rot="10800000">
                <a:off x="6721636" y="4742559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6"/>
              <p:cNvSpPr/>
              <p:nvPr/>
            </p:nvSpPr>
            <p:spPr>
              <a:xfrm rot="10800000">
                <a:off x="5558144" y="4722596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6"/>
              <p:cNvSpPr/>
              <p:nvPr/>
            </p:nvSpPr>
            <p:spPr>
              <a:xfrm rot="10800000">
                <a:off x="6840026" y="4744349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6"/>
              <p:cNvSpPr/>
              <p:nvPr/>
            </p:nvSpPr>
            <p:spPr>
              <a:xfrm rot="10800000">
                <a:off x="7672518" y="475625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6"/>
              <p:cNvSpPr/>
              <p:nvPr/>
            </p:nvSpPr>
            <p:spPr>
              <a:xfrm rot="10800000">
                <a:off x="9572447" y="4774518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6"/>
              <p:cNvSpPr/>
              <p:nvPr/>
            </p:nvSpPr>
            <p:spPr>
              <a:xfrm rot="10800000">
                <a:off x="9454057" y="4772638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6"/>
              <p:cNvSpPr/>
              <p:nvPr/>
            </p:nvSpPr>
            <p:spPr>
              <a:xfrm rot="10800000">
                <a:off x="5341102" y="4725013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16"/>
              <p:cNvSpPr/>
              <p:nvPr/>
            </p:nvSpPr>
            <p:spPr>
              <a:xfrm rot="10800000">
                <a:off x="9690838" y="4779799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16"/>
              <p:cNvSpPr/>
              <p:nvPr/>
            </p:nvSpPr>
            <p:spPr>
              <a:xfrm rot="10800000">
                <a:off x="9336562" y="4776263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6"/>
              <p:cNvSpPr/>
              <p:nvPr/>
            </p:nvSpPr>
            <p:spPr>
              <a:xfrm rot="10800000">
                <a:off x="8144871" y="4766282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6"/>
              <p:cNvSpPr/>
              <p:nvPr/>
            </p:nvSpPr>
            <p:spPr>
              <a:xfrm rot="10800000">
                <a:off x="8623400" y="4774294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6"/>
              <p:cNvSpPr/>
              <p:nvPr/>
            </p:nvSpPr>
            <p:spPr>
              <a:xfrm rot="10800000">
                <a:off x="6264412" y="4754376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6"/>
              <p:cNvSpPr/>
              <p:nvPr/>
            </p:nvSpPr>
            <p:spPr>
              <a:xfrm rot="10800000">
                <a:off x="6043074" y="4750795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6"/>
              <p:cNvSpPr/>
              <p:nvPr/>
            </p:nvSpPr>
            <p:spPr>
              <a:xfrm rot="10800000">
                <a:off x="9807438" y="4790855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6"/>
              <p:cNvSpPr/>
              <p:nvPr/>
            </p:nvSpPr>
            <p:spPr>
              <a:xfrm rot="10800000">
                <a:off x="9218306" y="4787050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6"/>
              <p:cNvSpPr/>
              <p:nvPr/>
            </p:nvSpPr>
            <p:spPr>
              <a:xfrm rot="10800000">
                <a:off x="7556411" y="4777427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6"/>
              <p:cNvSpPr/>
              <p:nvPr/>
            </p:nvSpPr>
            <p:spPr>
              <a:xfrm rot="10800000">
                <a:off x="5457702" y="4747527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6"/>
              <p:cNvSpPr/>
              <p:nvPr/>
            </p:nvSpPr>
            <p:spPr>
              <a:xfrm rot="10800000">
                <a:off x="5945945" y="4763462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6"/>
              <p:cNvSpPr/>
              <p:nvPr/>
            </p:nvSpPr>
            <p:spPr>
              <a:xfrm rot="10800000">
                <a:off x="9100856" y="4798106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6"/>
              <p:cNvSpPr/>
              <p:nvPr/>
            </p:nvSpPr>
            <p:spPr>
              <a:xfrm rot="10800000">
                <a:off x="9925828" y="480817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6"/>
              <p:cNvSpPr/>
              <p:nvPr/>
            </p:nvSpPr>
            <p:spPr>
              <a:xfrm rot="10800000">
                <a:off x="5669910" y="4759971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6"/>
              <p:cNvSpPr/>
              <p:nvPr/>
            </p:nvSpPr>
            <p:spPr>
              <a:xfrm rot="10800000">
                <a:off x="5860006" y="4766237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6"/>
              <p:cNvSpPr/>
              <p:nvPr/>
            </p:nvSpPr>
            <p:spPr>
              <a:xfrm rot="10800000">
                <a:off x="8033195" y="4792645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6"/>
              <p:cNvSpPr/>
              <p:nvPr/>
            </p:nvSpPr>
            <p:spPr>
              <a:xfrm rot="10800000">
                <a:off x="6381012" y="4776263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6"/>
              <p:cNvSpPr/>
              <p:nvPr/>
            </p:nvSpPr>
            <p:spPr>
              <a:xfrm rot="10800000">
                <a:off x="8505010" y="4798151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6"/>
              <p:cNvSpPr/>
              <p:nvPr/>
            </p:nvSpPr>
            <p:spPr>
              <a:xfrm rot="10800000">
                <a:off x="7439363" y="4794481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6"/>
              <p:cNvSpPr/>
              <p:nvPr/>
            </p:nvSpPr>
            <p:spPr>
              <a:xfrm rot="10800000">
                <a:off x="6157839" y="4783514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6"/>
              <p:cNvSpPr/>
              <p:nvPr/>
            </p:nvSpPr>
            <p:spPr>
              <a:xfrm rot="10800000">
                <a:off x="8983182" y="4815428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6"/>
              <p:cNvSpPr/>
              <p:nvPr/>
            </p:nvSpPr>
            <p:spPr>
              <a:xfrm rot="10800000">
                <a:off x="5572691" y="4775726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6"/>
              <p:cNvSpPr/>
              <p:nvPr/>
            </p:nvSpPr>
            <p:spPr>
              <a:xfrm rot="10800000">
                <a:off x="6497567" y="4794481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6"/>
              <p:cNvSpPr/>
              <p:nvPr/>
            </p:nvSpPr>
            <p:spPr>
              <a:xfrm rot="10800000">
                <a:off x="7322316" y="4809520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6"/>
              <p:cNvSpPr/>
              <p:nvPr/>
            </p:nvSpPr>
            <p:spPr>
              <a:xfrm rot="10800000">
                <a:off x="7917535" y="4816368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6"/>
              <p:cNvSpPr/>
              <p:nvPr/>
            </p:nvSpPr>
            <p:spPr>
              <a:xfrm rot="10800000">
                <a:off x="8389619" y="4824515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6"/>
              <p:cNvSpPr/>
              <p:nvPr/>
            </p:nvSpPr>
            <p:spPr>
              <a:xfrm rot="10800000">
                <a:off x="6615063" y="4809072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6"/>
              <p:cNvSpPr/>
              <p:nvPr/>
            </p:nvSpPr>
            <p:spPr>
              <a:xfrm rot="10800000">
                <a:off x="6060396" y="4800747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6"/>
              <p:cNvSpPr/>
              <p:nvPr/>
            </p:nvSpPr>
            <p:spPr>
              <a:xfrm rot="10800000">
                <a:off x="7204373" y="4819054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0" name="Google Shape;7530;p16"/>
              <p:cNvSpPr/>
              <p:nvPr/>
            </p:nvSpPr>
            <p:spPr>
              <a:xfrm rot="10800000">
                <a:off x="5232738" y="4790005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1" name="Google Shape;7531;p16"/>
              <p:cNvSpPr/>
              <p:nvPr/>
            </p:nvSpPr>
            <p:spPr>
              <a:xfrm rot="10800000">
                <a:off x="8868417" y="4835481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2" name="Google Shape;7532;p16"/>
              <p:cNvSpPr/>
              <p:nvPr/>
            </p:nvSpPr>
            <p:spPr>
              <a:xfrm rot="10800000">
                <a:off x="5114303" y="4790005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3" name="Google Shape;7533;p16"/>
              <p:cNvSpPr/>
              <p:nvPr/>
            </p:nvSpPr>
            <p:spPr>
              <a:xfrm rot="10800000">
                <a:off x="6272603" y="4812653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4" name="Google Shape;7534;p16"/>
              <p:cNvSpPr/>
              <p:nvPr/>
            </p:nvSpPr>
            <p:spPr>
              <a:xfrm rot="10800000">
                <a:off x="6731931" y="4819591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5" name="Google Shape;7535;p16"/>
              <p:cNvSpPr/>
              <p:nvPr/>
            </p:nvSpPr>
            <p:spPr>
              <a:xfrm rot="10800000">
                <a:off x="5740989" y="4720403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6" name="Google Shape;7536;p16"/>
              <p:cNvSpPr/>
              <p:nvPr/>
            </p:nvSpPr>
            <p:spPr>
              <a:xfrm rot="10800000">
                <a:off x="5963849" y="4808177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7" name="Google Shape;7537;p16"/>
              <p:cNvSpPr/>
              <p:nvPr/>
            </p:nvSpPr>
            <p:spPr>
              <a:xfrm rot="10800000">
                <a:off x="7086878" y="4825410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8" name="Google Shape;7538;p16"/>
              <p:cNvSpPr/>
              <p:nvPr/>
            </p:nvSpPr>
            <p:spPr>
              <a:xfrm rot="10800000">
                <a:off x="5351129" y="479815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16"/>
              <p:cNvSpPr/>
              <p:nvPr/>
            </p:nvSpPr>
            <p:spPr>
              <a:xfrm rot="10800000">
                <a:off x="6967995" y="4826350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16"/>
              <p:cNvSpPr/>
              <p:nvPr/>
            </p:nvSpPr>
            <p:spPr>
              <a:xfrm rot="10800000">
                <a:off x="6850053" y="4825455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16"/>
              <p:cNvSpPr/>
              <p:nvPr/>
            </p:nvSpPr>
            <p:spPr>
              <a:xfrm rot="10800000">
                <a:off x="4996808" y="4798733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16"/>
              <p:cNvSpPr/>
              <p:nvPr/>
            </p:nvSpPr>
            <p:spPr>
              <a:xfrm rot="10800000">
                <a:off x="5686292" y="4809117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16"/>
              <p:cNvSpPr/>
              <p:nvPr/>
            </p:nvSpPr>
            <p:spPr>
              <a:xfrm rot="10800000">
                <a:off x="7801830" y="4839151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16"/>
              <p:cNvSpPr/>
              <p:nvPr/>
            </p:nvSpPr>
            <p:spPr>
              <a:xfrm rot="10800000">
                <a:off x="9701804" y="4858935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16"/>
              <p:cNvSpPr/>
              <p:nvPr/>
            </p:nvSpPr>
            <p:spPr>
              <a:xfrm rot="10800000">
                <a:off x="9584085" y="4858577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16"/>
              <p:cNvSpPr/>
              <p:nvPr/>
            </p:nvSpPr>
            <p:spPr>
              <a:xfrm rot="10800000">
                <a:off x="8277271" y="4850073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16"/>
              <p:cNvSpPr/>
              <p:nvPr/>
            </p:nvSpPr>
            <p:spPr>
              <a:xfrm rot="10800000">
                <a:off x="9465874" y="4860994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16"/>
              <p:cNvSpPr/>
              <p:nvPr/>
            </p:nvSpPr>
            <p:spPr>
              <a:xfrm rot="10800000">
                <a:off x="5468624" y="4813638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16"/>
              <p:cNvSpPr/>
              <p:nvPr/>
            </p:nvSpPr>
            <p:spPr>
              <a:xfrm rot="10800000">
                <a:off x="9820194" y="4865560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16"/>
              <p:cNvSpPr/>
              <p:nvPr/>
            </p:nvSpPr>
            <p:spPr>
              <a:xfrm rot="10800000">
                <a:off x="8752712" y="4857592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16"/>
              <p:cNvSpPr/>
              <p:nvPr/>
            </p:nvSpPr>
            <p:spPr>
              <a:xfrm rot="10800000">
                <a:off x="6388263" y="4838166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16"/>
              <p:cNvSpPr/>
              <p:nvPr/>
            </p:nvSpPr>
            <p:spPr>
              <a:xfrm rot="10800000">
                <a:off x="6172431" y="4836331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16"/>
              <p:cNvSpPr/>
              <p:nvPr/>
            </p:nvSpPr>
            <p:spPr>
              <a:xfrm rot="10800000">
                <a:off x="4880253" y="4816055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16"/>
              <p:cNvSpPr/>
              <p:nvPr/>
            </p:nvSpPr>
            <p:spPr>
              <a:xfrm rot="10800000">
                <a:off x="9348379" y="4870080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16"/>
              <p:cNvSpPr/>
              <p:nvPr/>
            </p:nvSpPr>
            <p:spPr>
              <a:xfrm rot="10800000">
                <a:off x="9937689" y="487737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16"/>
              <p:cNvSpPr/>
              <p:nvPr/>
            </p:nvSpPr>
            <p:spPr>
              <a:xfrm rot="10800000">
                <a:off x="7685275" y="4859159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16"/>
              <p:cNvSpPr/>
              <p:nvPr/>
            </p:nvSpPr>
            <p:spPr>
              <a:xfrm rot="10800000">
                <a:off x="5585224" y="4834988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16"/>
              <p:cNvSpPr/>
              <p:nvPr/>
            </p:nvSpPr>
            <p:spPr>
              <a:xfrm rot="10800000">
                <a:off x="6074988" y="4848237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16"/>
              <p:cNvSpPr/>
              <p:nvPr/>
            </p:nvSpPr>
            <p:spPr>
              <a:xfrm rot="10800000">
                <a:off x="9230705" y="4885030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16"/>
              <p:cNvSpPr/>
              <p:nvPr/>
            </p:nvSpPr>
            <p:spPr>
              <a:xfrm rot="10800000">
                <a:off x="8162551" y="4875541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16"/>
              <p:cNvSpPr/>
              <p:nvPr/>
            </p:nvSpPr>
            <p:spPr>
              <a:xfrm rot="10800000">
                <a:off x="10055184" y="489375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16"/>
              <p:cNvSpPr/>
              <p:nvPr/>
            </p:nvSpPr>
            <p:spPr>
              <a:xfrm rot="10800000">
                <a:off x="6503968" y="4860009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16"/>
              <p:cNvSpPr/>
              <p:nvPr/>
            </p:nvSpPr>
            <p:spPr>
              <a:xfrm rot="10800000">
                <a:off x="5798550" y="4846895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16"/>
              <p:cNvSpPr/>
              <p:nvPr/>
            </p:nvSpPr>
            <p:spPr>
              <a:xfrm rot="10800000">
                <a:off x="5988422" y="4851863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16"/>
              <p:cNvSpPr/>
              <p:nvPr/>
            </p:nvSpPr>
            <p:spPr>
              <a:xfrm rot="10800000">
                <a:off x="8637052" y="4883061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16"/>
              <p:cNvSpPr/>
              <p:nvPr/>
            </p:nvSpPr>
            <p:spPr>
              <a:xfrm rot="10800000">
                <a:off x="7568675" y="4877376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16"/>
              <p:cNvSpPr/>
              <p:nvPr/>
            </p:nvSpPr>
            <p:spPr>
              <a:xfrm rot="10800000">
                <a:off x="6285673" y="4868200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16"/>
              <p:cNvSpPr/>
              <p:nvPr/>
            </p:nvSpPr>
            <p:spPr>
              <a:xfrm rot="10800000">
                <a:off x="9113389" y="4899264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16"/>
              <p:cNvSpPr/>
              <p:nvPr/>
            </p:nvSpPr>
            <p:spPr>
              <a:xfrm rot="10800000">
                <a:off x="6620837" y="4878271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16"/>
              <p:cNvSpPr/>
              <p:nvPr/>
            </p:nvSpPr>
            <p:spPr>
              <a:xfrm rot="10800000">
                <a:off x="5700212" y="4863187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16"/>
              <p:cNvSpPr/>
              <p:nvPr/>
            </p:nvSpPr>
            <p:spPr>
              <a:xfrm rot="10800000">
                <a:off x="7451180" y="4890670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16"/>
              <p:cNvSpPr/>
              <p:nvPr/>
            </p:nvSpPr>
            <p:spPr>
              <a:xfrm rot="10800000">
                <a:off x="8046846" y="4899264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16"/>
              <p:cNvSpPr/>
              <p:nvPr/>
            </p:nvSpPr>
            <p:spPr>
              <a:xfrm rot="10800000">
                <a:off x="8521392" y="4907634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16"/>
              <p:cNvSpPr/>
              <p:nvPr/>
            </p:nvSpPr>
            <p:spPr>
              <a:xfrm rot="10800000">
                <a:off x="6738958" y="4892863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16"/>
              <p:cNvSpPr/>
              <p:nvPr/>
            </p:nvSpPr>
            <p:spPr>
              <a:xfrm rot="10800000">
                <a:off x="6187918" y="488641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16"/>
              <p:cNvSpPr/>
              <p:nvPr/>
            </p:nvSpPr>
            <p:spPr>
              <a:xfrm rot="10800000">
                <a:off x="7330283" y="4901681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16"/>
              <p:cNvSpPr/>
              <p:nvPr/>
            </p:nvSpPr>
            <p:spPr>
              <a:xfrm rot="10800000">
                <a:off x="8997729" y="4919227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16"/>
              <p:cNvSpPr/>
              <p:nvPr/>
            </p:nvSpPr>
            <p:spPr>
              <a:xfrm rot="10800000">
                <a:off x="6401020" y="4896533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16"/>
              <p:cNvSpPr/>
              <p:nvPr/>
            </p:nvSpPr>
            <p:spPr>
              <a:xfrm rot="10800000">
                <a:off x="6861914" y="490284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16"/>
              <p:cNvSpPr/>
              <p:nvPr/>
            </p:nvSpPr>
            <p:spPr>
              <a:xfrm rot="10800000">
                <a:off x="7211669" y="4908350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16"/>
              <p:cNvSpPr/>
              <p:nvPr/>
            </p:nvSpPr>
            <p:spPr>
              <a:xfrm rot="10800000">
                <a:off x="5360260" y="4878809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16"/>
              <p:cNvSpPr/>
              <p:nvPr/>
            </p:nvSpPr>
            <p:spPr>
              <a:xfrm rot="10800000">
                <a:off x="5871733" y="4807013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16"/>
              <p:cNvSpPr/>
              <p:nvPr/>
            </p:nvSpPr>
            <p:spPr>
              <a:xfrm rot="10800000">
                <a:off x="5241825" y="4878853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16"/>
              <p:cNvSpPr/>
              <p:nvPr/>
            </p:nvSpPr>
            <p:spPr>
              <a:xfrm rot="10800000">
                <a:off x="6091370" y="4893758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16"/>
              <p:cNvSpPr/>
              <p:nvPr/>
            </p:nvSpPr>
            <p:spPr>
              <a:xfrm rot="10800000">
                <a:off x="6974844" y="4909156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16"/>
              <p:cNvSpPr/>
              <p:nvPr/>
            </p:nvSpPr>
            <p:spPr>
              <a:xfrm rot="10800000">
                <a:off x="7093234" y="4910991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16"/>
              <p:cNvSpPr/>
              <p:nvPr/>
            </p:nvSpPr>
            <p:spPr>
              <a:xfrm rot="10800000">
                <a:off x="5478650" y="4886507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16"/>
              <p:cNvSpPr/>
              <p:nvPr/>
            </p:nvSpPr>
            <p:spPr>
              <a:xfrm rot="10800000">
                <a:off x="7931187" y="4922002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9" name="Google Shape;7589;p16"/>
              <p:cNvSpPr/>
              <p:nvPr/>
            </p:nvSpPr>
            <p:spPr>
              <a:xfrm rot="10800000">
                <a:off x="5814082" y="4896578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0" name="Google Shape;7590;p16"/>
              <p:cNvSpPr/>
              <p:nvPr/>
            </p:nvSpPr>
            <p:spPr>
              <a:xfrm rot="10800000">
                <a:off x="5124598" y="4887761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16"/>
              <p:cNvSpPr/>
              <p:nvPr/>
            </p:nvSpPr>
            <p:spPr>
              <a:xfrm rot="10800000">
                <a:off x="9713218" y="4943755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2" name="Google Shape;7592;p16"/>
              <p:cNvSpPr/>
              <p:nvPr/>
            </p:nvSpPr>
            <p:spPr>
              <a:xfrm rot="10800000">
                <a:off x="9831116" y="494389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16"/>
              <p:cNvSpPr/>
              <p:nvPr/>
            </p:nvSpPr>
            <p:spPr>
              <a:xfrm rot="10800000">
                <a:off x="8406628" y="4932923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16"/>
              <p:cNvSpPr/>
              <p:nvPr/>
            </p:nvSpPr>
            <p:spPr>
              <a:xfrm rot="10800000">
                <a:off x="9595230" y="4945680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16"/>
              <p:cNvSpPr/>
              <p:nvPr/>
            </p:nvSpPr>
            <p:spPr>
              <a:xfrm rot="10800000">
                <a:off x="9949506" y="4951141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16"/>
              <p:cNvSpPr/>
              <p:nvPr/>
            </p:nvSpPr>
            <p:spPr>
              <a:xfrm rot="10800000">
                <a:off x="8881845" y="4945053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16"/>
              <p:cNvSpPr/>
              <p:nvPr/>
            </p:nvSpPr>
            <p:spPr>
              <a:xfrm rot="10800000">
                <a:off x="5596145" y="4901502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16"/>
              <p:cNvSpPr/>
              <p:nvPr/>
            </p:nvSpPr>
            <p:spPr>
              <a:xfrm rot="10800000">
                <a:off x="6516725" y="4922002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16"/>
              <p:cNvSpPr/>
              <p:nvPr/>
            </p:nvSpPr>
            <p:spPr>
              <a:xfrm rot="10800000">
                <a:off x="6300847" y="4921017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16"/>
              <p:cNvSpPr/>
              <p:nvPr/>
            </p:nvSpPr>
            <p:spPr>
              <a:xfrm rot="10800000">
                <a:off x="9477511" y="4956691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16"/>
              <p:cNvSpPr/>
              <p:nvPr/>
            </p:nvSpPr>
            <p:spPr>
              <a:xfrm rot="10800000">
                <a:off x="10067001" y="4963002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16"/>
              <p:cNvSpPr/>
              <p:nvPr/>
            </p:nvSpPr>
            <p:spPr>
              <a:xfrm rot="10800000">
                <a:off x="5007774" y="4904680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3" name="Google Shape;7603;p16"/>
              <p:cNvSpPr/>
              <p:nvPr/>
            </p:nvSpPr>
            <p:spPr>
              <a:xfrm rot="10800000">
                <a:off x="7814139" y="4943173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4" name="Google Shape;7604;p16"/>
              <p:cNvSpPr/>
              <p:nvPr/>
            </p:nvSpPr>
            <p:spPr>
              <a:xfrm rot="10800000">
                <a:off x="6203404" y="4933774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5" name="Google Shape;7605;p16"/>
              <p:cNvSpPr/>
              <p:nvPr/>
            </p:nvSpPr>
            <p:spPr>
              <a:xfrm rot="10800000">
                <a:off x="5712700" y="4923300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6" name="Google Shape;7606;p16"/>
              <p:cNvSpPr/>
              <p:nvPr/>
            </p:nvSpPr>
            <p:spPr>
              <a:xfrm rot="10800000">
                <a:off x="9360240" y="496729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7" name="Google Shape;7607;p16"/>
              <p:cNvSpPr/>
              <p:nvPr/>
            </p:nvSpPr>
            <p:spPr>
              <a:xfrm rot="10800000">
                <a:off x="8290968" y="4958347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8" name="Google Shape;7608;p16"/>
              <p:cNvSpPr/>
              <p:nvPr/>
            </p:nvSpPr>
            <p:spPr>
              <a:xfrm rot="10800000">
                <a:off x="6632653" y="4943845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9" name="Google Shape;7609;p16"/>
              <p:cNvSpPr/>
              <p:nvPr/>
            </p:nvSpPr>
            <p:spPr>
              <a:xfrm rot="10800000">
                <a:off x="8766409" y="4965732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0" name="Google Shape;7610;p16"/>
              <p:cNvSpPr/>
              <p:nvPr/>
            </p:nvSpPr>
            <p:spPr>
              <a:xfrm rot="10800000">
                <a:off x="10184496" y="498032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1" name="Google Shape;7611;p16"/>
              <p:cNvSpPr/>
              <p:nvPr/>
            </p:nvSpPr>
            <p:spPr>
              <a:xfrm rot="10800000">
                <a:off x="6116883" y="4938384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16"/>
              <p:cNvSpPr/>
              <p:nvPr/>
            </p:nvSpPr>
            <p:spPr>
              <a:xfrm rot="10800000">
                <a:off x="5926071" y="4933908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16"/>
              <p:cNvSpPr/>
              <p:nvPr/>
            </p:nvSpPr>
            <p:spPr>
              <a:xfrm rot="10800000">
                <a:off x="7698032" y="4960272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16"/>
              <p:cNvSpPr/>
              <p:nvPr/>
            </p:nvSpPr>
            <p:spPr>
              <a:xfrm rot="10800000">
                <a:off x="6414717" y="4952081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16"/>
              <p:cNvSpPr/>
              <p:nvPr/>
            </p:nvSpPr>
            <p:spPr>
              <a:xfrm rot="10800000">
                <a:off x="4892070" y="4930193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16"/>
              <p:cNvSpPr/>
              <p:nvPr/>
            </p:nvSpPr>
            <p:spPr>
              <a:xfrm rot="10800000">
                <a:off x="9242611" y="4985874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16"/>
              <p:cNvSpPr/>
              <p:nvPr/>
            </p:nvSpPr>
            <p:spPr>
              <a:xfrm rot="10800000">
                <a:off x="6755340" y="4962107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16"/>
              <p:cNvSpPr/>
              <p:nvPr/>
            </p:nvSpPr>
            <p:spPr>
              <a:xfrm rot="10800000">
                <a:off x="7577135" y="4974013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16"/>
              <p:cNvSpPr/>
              <p:nvPr/>
            </p:nvSpPr>
            <p:spPr>
              <a:xfrm rot="10800000">
                <a:off x="8176203" y="4982965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16"/>
              <p:cNvSpPr/>
              <p:nvPr/>
            </p:nvSpPr>
            <p:spPr>
              <a:xfrm rot="10800000">
                <a:off x="5828360" y="4950604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16"/>
              <p:cNvSpPr/>
              <p:nvPr/>
            </p:nvSpPr>
            <p:spPr>
              <a:xfrm rot="10800000">
                <a:off x="8650704" y="4991067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16"/>
              <p:cNvSpPr/>
              <p:nvPr/>
            </p:nvSpPr>
            <p:spPr>
              <a:xfrm rot="10800000">
                <a:off x="6868270" y="4975759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16"/>
              <p:cNvSpPr/>
              <p:nvPr/>
            </p:nvSpPr>
            <p:spPr>
              <a:xfrm rot="10800000">
                <a:off x="7458476" y="4984755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16"/>
              <p:cNvSpPr/>
              <p:nvPr/>
            </p:nvSpPr>
            <p:spPr>
              <a:xfrm rot="10800000">
                <a:off x="6322690" y="4971148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16"/>
              <p:cNvSpPr/>
              <p:nvPr/>
            </p:nvSpPr>
            <p:spPr>
              <a:xfrm rot="10800000">
                <a:off x="9125250" y="5003062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16"/>
              <p:cNvSpPr/>
              <p:nvPr/>
            </p:nvSpPr>
            <p:spPr>
              <a:xfrm rot="10800000">
                <a:off x="6990331" y="4986635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16"/>
              <p:cNvSpPr/>
              <p:nvPr/>
            </p:nvSpPr>
            <p:spPr>
              <a:xfrm rot="10800000">
                <a:off x="7341205" y="4991246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16"/>
              <p:cNvSpPr/>
              <p:nvPr/>
            </p:nvSpPr>
            <p:spPr>
              <a:xfrm rot="10800000">
                <a:off x="6529437" y="4981130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16"/>
              <p:cNvSpPr/>
              <p:nvPr/>
            </p:nvSpPr>
            <p:spPr>
              <a:xfrm rot="10800000">
                <a:off x="7227156" y="4993931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16"/>
              <p:cNvSpPr/>
              <p:nvPr/>
            </p:nvSpPr>
            <p:spPr>
              <a:xfrm rot="10800000">
                <a:off x="7108721" y="4992096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16"/>
              <p:cNvSpPr/>
              <p:nvPr/>
            </p:nvSpPr>
            <p:spPr>
              <a:xfrm rot="10800000">
                <a:off x="5998941" y="4892998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16"/>
              <p:cNvSpPr/>
              <p:nvPr/>
            </p:nvSpPr>
            <p:spPr>
              <a:xfrm rot="10800000">
                <a:off x="6227083" y="4979384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16"/>
              <p:cNvSpPr/>
              <p:nvPr/>
            </p:nvSpPr>
            <p:spPr>
              <a:xfrm rot="10800000">
                <a:off x="5488408" y="4967523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16"/>
              <p:cNvSpPr/>
              <p:nvPr/>
            </p:nvSpPr>
            <p:spPr>
              <a:xfrm rot="10800000">
                <a:off x="6127133" y="4979519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16"/>
              <p:cNvSpPr/>
              <p:nvPr/>
            </p:nvSpPr>
            <p:spPr>
              <a:xfrm rot="10800000">
                <a:off x="5370017" y="4967568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16"/>
              <p:cNvSpPr/>
              <p:nvPr/>
            </p:nvSpPr>
            <p:spPr>
              <a:xfrm rot="10800000">
                <a:off x="8059603" y="5005793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16"/>
              <p:cNvSpPr/>
              <p:nvPr/>
            </p:nvSpPr>
            <p:spPr>
              <a:xfrm rot="10800000">
                <a:off x="5605903" y="4974774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16"/>
              <p:cNvSpPr/>
              <p:nvPr/>
            </p:nvSpPr>
            <p:spPr>
              <a:xfrm rot="10800000">
                <a:off x="9842977" y="502768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16"/>
              <p:cNvSpPr/>
              <p:nvPr/>
            </p:nvSpPr>
            <p:spPr>
              <a:xfrm rot="10800000">
                <a:off x="8535313" y="5016535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16"/>
              <p:cNvSpPr/>
              <p:nvPr/>
            </p:nvSpPr>
            <p:spPr>
              <a:xfrm rot="10800000">
                <a:off x="9960472" y="502947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16"/>
              <p:cNvSpPr/>
              <p:nvPr/>
            </p:nvSpPr>
            <p:spPr>
              <a:xfrm rot="10800000">
                <a:off x="5950197" y="4984621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16"/>
              <p:cNvSpPr/>
              <p:nvPr/>
            </p:nvSpPr>
            <p:spPr>
              <a:xfrm rot="10800000">
                <a:off x="5251582" y="4976609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16"/>
              <p:cNvSpPr/>
              <p:nvPr/>
            </p:nvSpPr>
            <p:spPr>
              <a:xfrm rot="10800000">
                <a:off x="9724542" y="5031261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16"/>
              <p:cNvSpPr/>
              <p:nvPr/>
            </p:nvSpPr>
            <p:spPr>
              <a:xfrm rot="10800000">
                <a:off x="9010485" y="5028844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16"/>
              <p:cNvSpPr/>
              <p:nvPr/>
            </p:nvSpPr>
            <p:spPr>
              <a:xfrm rot="10800000">
                <a:off x="10078862" y="5036767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16"/>
              <p:cNvSpPr/>
              <p:nvPr/>
            </p:nvSpPr>
            <p:spPr>
              <a:xfrm rot="10800000">
                <a:off x="6646036" y="5005793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16"/>
              <p:cNvSpPr/>
              <p:nvPr/>
            </p:nvSpPr>
            <p:spPr>
              <a:xfrm rot="10800000">
                <a:off x="5723398" y="4989411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16"/>
              <p:cNvSpPr/>
              <p:nvPr/>
            </p:nvSpPr>
            <p:spPr>
              <a:xfrm rot="10800000">
                <a:off x="6435664" y="5005793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16"/>
              <p:cNvSpPr/>
              <p:nvPr/>
            </p:nvSpPr>
            <p:spPr>
              <a:xfrm rot="10800000">
                <a:off x="9607047" y="5041019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16"/>
              <p:cNvSpPr/>
              <p:nvPr/>
            </p:nvSpPr>
            <p:spPr>
              <a:xfrm rot="10800000">
                <a:off x="7943451" y="5025398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16"/>
              <p:cNvSpPr/>
              <p:nvPr/>
            </p:nvSpPr>
            <p:spPr>
              <a:xfrm rot="10800000">
                <a:off x="10196358" y="5048628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16"/>
              <p:cNvSpPr/>
              <p:nvPr/>
            </p:nvSpPr>
            <p:spPr>
              <a:xfrm rot="10800000">
                <a:off x="5135027" y="4993931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16"/>
              <p:cNvSpPr/>
              <p:nvPr/>
            </p:nvSpPr>
            <p:spPr>
              <a:xfrm rot="10800000">
                <a:off x="8420279" y="5041332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16"/>
              <p:cNvSpPr/>
              <p:nvPr/>
            </p:nvSpPr>
            <p:spPr>
              <a:xfrm rot="10800000">
                <a:off x="9489552" y="5051358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16"/>
              <p:cNvSpPr/>
              <p:nvPr/>
            </p:nvSpPr>
            <p:spPr>
              <a:xfrm rot="10800000">
                <a:off x="6339117" y="5019445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16"/>
              <p:cNvSpPr/>
              <p:nvPr/>
            </p:nvSpPr>
            <p:spPr>
              <a:xfrm rot="10800000">
                <a:off x="6768097" y="5027636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16"/>
              <p:cNvSpPr/>
              <p:nvPr/>
            </p:nvSpPr>
            <p:spPr>
              <a:xfrm rot="10800000">
                <a:off x="8894825" y="5049747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16"/>
              <p:cNvSpPr/>
              <p:nvPr/>
            </p:nvSpPr>
            <p:spPr>
              <a:xfrm rot="10800000">
                <a:off x="5839998" y="5011209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16"/>
              <p:cNvSpPr/>
              <p:nvPr/>
            </p:nvSpPr>
            <p:spPr>
              <a:xfrm rot="10800000">
                <a:off x="7826448" y="5043167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16"/>
              <p:cNvSpPr/>
              <p:nvPr/>
            </p:nvSpPr>
            <p:spPr>
              <a:xfrm rot="10800000">
                <a:off x="10313853" y="506684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1" name="Google Shape;7661;p16"/>
              <p:cNvSpPr/>
              <p:nvPr/>
            </p:nvSpPr>
            <p:spPr>
              <a:xfrm rot="10800000">
                <a:off x="6238228" y="5023921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2" name="Google Shape;7662;p16"/>
              <p:cNvSpPr/>
              <p:nvPr/>
            </p:nvSpPr>
            <p:spPr>
              <a:xfrm rot="10800000">
                <a:off x="6054264" y="5021101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16"/>
              <p:cNvSpPr/>
              <p:nvPr/>
            </p:nvSpPr>
            <p:spPr>
              <a:xfrm rot="10800000">
                <a:off x="6549489" y="5036767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16"/>
              <p:cNvSpPr/>
              <p:nvPr/>
            </p:nvSpPr>
            <p:spPr>
              <a:xfrm rot="10800000">
                <a:off x="9372281" y="5067696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16"/>
              <p:cNvSpPr/>
              <p:nvPr/>
            </p:nvSpPr>
            <p:spPr>
              <a:xfrm rot="10800000">
                <a:off x="6884652" y="5045808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16"/>
              <p:cNvSpPr/>
              <p:nvPr/>
            </p:nvSpPr>
            <p:spPr>
              <a:xfrm rot="10800000">
                <a:off x="5019323" y="5019445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16"/>
              <p:cNvSpPr/>
              <p:nvPr/>
            </p:nvSpPr>
            <p:spPr>
              <a:xfrm rot="10800000">
                <a:off x="7705551" y="5057177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16"/>
              <p:cNvSpPr/>
              <p:nvPr/>
            </p:nvSpPr>
            <p:spPr>
              <a:xfrm rot="10800000">
                <a:off x="8301889" y="5065905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16"/>
              <p:cNvSpPr/>
              <p:nvPr/>
            </p:nvSpPr>
            <p:spPr>
              <a:xfrm rot="10800000">
                <a:off x="5955658" y="5038557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16"/>
              <p:cNvSpPr/>
              <p:nvPr/>
            </p:nvSpPr>
            <p:spPr>
              <a:xfrm rot="10800000">
                <a:off x="8778225" y="5074097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16"/>
              <p:cNvSpPr/>
              <p:nvPr/>
            </p:nvSpPr>
            <p:spPr>
              <a:xfrm rot="10800000">
                <a:off x="7000760" y="5058744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16"/>
              <p:cNvSpPr/>
              <p:nvPr/>
            </p:nvSpPr>
            <p:spPr>
              <a:xfrm rot="10800000">
                <a:off x="7588056" y="5067427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16"/>
              <p:cNvSpPr/>
              <p:nvPr/>
            </p:nvSpPr>
            <p:spPr>
              <a:xfrm rot="10800000">
                <a:off x="6445019" y="505605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16"/>
              <p:cNvSpPr/>
              <p:nvPr/>
            </p:nvSpPr>
            <p:spPr>
              <a:xfrm rot="10800000">
                <a:off x="9256397" y="5087614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16"/>
              <p:cNvSpPr/>
              <p:nvPr/>
            </p:nvSpPr>
            <p:spPr>
              <a:xfrm rot="10800000">
                <a:off x="7114450" y="506921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16"/>
              <p:cNvSpPr/>
              <p:nvPr/>
            </p:nvSpPr>
            <p:spPr>
              <a:xfrm rot="10800000">
                <a:off x="7469397" y="5074097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16"/>
              <p:cNvSpPr/>
              <p:nvPr/>
            </p:nvSpPr>
            <p:spPr>
              <a:xfrm rot="10800000">
                <a:off x="6664254" y="5064965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16"/>
              <p:cNvSpPr/>
              <p:nvPr/>
            </p:nvSpPr>
            <p:spPr>
              <a:xfrm rot="10800000">
                <a:off x="7233512" y="5075036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16"/>
              <p:cNvSpPr/>
              <p:nvPr/>
            </p:nvSpPr>
            <p:spPr>
              <a:xfrm rot="10800000">
                <a:off x="7355975" y="5076827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16"/>
              <p:cNvSpPr/>
              <p:nvPr/>
            </p:nvSpPr>
            <p:spPr>
              <a:xfrm rot="10800000">
                <a:off x="6145709" y="5021011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16"/>
              <p:cNvSpPr/>
              <p:nvPr/>
            </p:nvSpPr>
            <p:spPr>
              <a:xfrm rot="10800000">
                <a:off x="8188960" y="508868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16"/>
              <p:cNvSpPr/>
              <p:nvPr/>
            </p:nvSpPr>
            <p:spPr>
              <a:xfrm rot="10800000">
                <a:off x="6349098" y="5066174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16"/>
              <p:cNvSpPr/>
              <p:nvPr/>
            </p:nvSpPr>
            <p:spPr>
              <a:xfrm rot="10800000">
                <a:off x="6255550" y="5065637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16"/>
              <p:cNvSpPr/>
              <p:nvPr/>
            </p:nvSpPr>
            <p:spPr>
              <a:xfrm rot="10800000">
                <a:off x="4906393" y="5052209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16"/>
              <p:cNvSpPr/>
              <p:nvPr/>
            </p:nvSpPr>
            <p:spPr>
              <a:xfrm rot="10800000">
                <a:off x="8664669" y="5099923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16"/>
              <p:cNvSpPr/>
              <p:nvPr/>
            </p:nvSpPr>
            <p:spPr>
              <a:xfrm rot="10800000">
                <a:off x="9972289" y="5113262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16"/>
              <p:cNvSpPr/>
              <p:nvPr/>
            </p:nvSpPr>
            <p:spPr>
              <a:xfrm rot="10800000">
                <a:off x="10090724" y="511509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16"/>
              <p:cNvSpPr/>
              <p:nvPr/>
            </p:nvSpPr>
            <p:spPr>
              <a:xfrm rot="10800000">
                <a:off x="6069482" y="5070471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16"/>
              <p:cNvSpPr/>
              <p:nvPr/>
            </p:nvSpPr>
            <p:spPr>
              <a:xfrm rot="10800000">
                <a:off x="9139842" y="5109457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16"/>
              <p:cNvSpPr/>
              <p:nvPr/>
            </p:nvSpPr>
            <p:spPr>
              <a:xfrm rot="10800000">
                <a:off x="9853899" y="5115097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16"/>
              <p:cNvSpPr/>
              <p:nvPr/>
            </p:nvSpPr>
            <p:spPr>
              <a:xfrm rot="10800000">
                <a:off x="10208174" y="5122393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16"/>
              <p:cNvSpPr/>
              <p:nvPr/>
            </p:nvSpPr>
            <p:spPr>
              <a:xfrm rot="10800000">
                <a:off x="6774722" y="5090121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16"/>
              <p:cNvSpPr/>
              <p:nvPr/>
            </p:nvSpPr>
            <p:spPr>
              <a:xfrm rot="10800000">
                <a:off x="6558844" y="5090434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16"/>
              <p:cNvSpPr/>
              <p:nvPr/>
            </p:nvSpPr>
            <p:spPr>
              <a:xfrm rot="10800000">
                <a:off x="8072360" y="5107801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16"/>
              <p:cNvSpPr/>
              <p:nvPr/>
            </p:nvSpPr>
            <p:spPr>
              <a:xfrm rot="10800000">
                <a:off x="9736403" y="5124138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16"/>
              <p:cNvSpPr/>
              <p:nvPr/>
            </p:nvSpPr>
            <p:spPr>
              <a:xfrm rot="10800000">
                <a:off x="10325669" y="5135149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16"/>
              <p:cNvSpPr/>
              <p:nvPr/>
            </p:nvSpPr>
            <p:spPr>
              <a:xfrm rot="10800000">
                <a:off x="8549636" y="5125078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16"/>
              <p:cNvSpPr/>
              <p:nvPr/>
            </p:nvSpPr>
            <p:spPr>
              <a:xfrm rot="10800000">
                <a:off x="9618908" y="5138103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16"/>
              <p:cNvSpPr/>
              <p:nvPr/>
            </p:nvSpPr>
            <p:spPr>
              <a:xfrm rot="10800000">
                <a:off x="6891277" y="511147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16"/>
              <p:cNvSpPr/>
              <p:nvPr/>
            </p:nvSpPr>
            <p:spPr>
              <a:xfrm rot="10800000">
                <a:off x="6461133" y="5104623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16"/>
              <p:cNvSpPr/>
              <p:nvPr/>
            </p:nvSpPr>
            <p:spPr>
              <a:xfrm rot="10800000">
                <a:off x="9024137" y="5133180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16"/>
              <p:cNvSpPr/>
              <p:nvPr/>
            </p:nvSpPr>
            <p:spPr>
              <a:xfrm rot="10800000">
                <a:off x="7955312" y="5125794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16"/>
              <p:cNvSpPr/>
              <p:nvPr/>
            </p:nvSpPr>
            <p:spPr>
              <a:xfrm rot="10800000">
                <a:off x="10443164" y="515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16"/>
              <p:cNvSpPr/>
              <p:nvPr/>
            </p:nvSpPr>
            <p:spPr>
              <a:xfrm rot="10800000">
                <a:off x="6366689" y="5109726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16"/>
              <p:cNvSpPr/>
              <p:nvPr/>
            </p:nvSpPr>
            <p:spPr>
              <a:xfrm rot="10800000">
                <a:off x="6181248" y="5107801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16"/>
              <p:cNvSpPr/>
              <p:nvPr/>
            </p:nvSpPr>
            <p:spPr>
              <a:xfrm rot="10800000">
                <a:off x="6672713" y="5121408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16"/>
              <p:cNvSpPr/>
              <p:nvPr/>
            </p:nvSpPr>
            <p:spPr>
              <a:xfrm rot="10800000">
                <a:off x="7007921" y="5128749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16"/>
              <p:cNvSpPr/>
              <p:nvPr/>
            </p:nvSpPr>
            <p:spPr>
              <a:xfrm rot="10800000">
                <a:off x="9501413" y="5154262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16"/>
              <p:cNvSpPr/>
              <p:nvPr/>
            </p:nvSpPr>
            <p:spPr>
              <a:xfrm rot="10800000">
                <a:off x="7836474" y="514132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16"/>
              <p:cNvSpPr/>
              <p:nvPr/>
            </p:nvSpPr>
            <p:spPr>
              <a:xfrm rot="10800000">
                <a:off x="8431201" y="5148801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16"/>
              <p:cNvSpPr/>
              <p:nvPr/>
            </p:nvSpPr>
            <p:spPr>
              <a:xfrm rot="10800000">
                <a:off x="8909372" y="5158827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16"/>
              <p:cNvSpPr/>
              <p:nvPr/>
            </p:nvSpPr>
            <p:spPr>
              <a:xfrm rot="10800000">
                <a:off x="7126267" y="5142982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16"/>
              <p:cNvSpPr/>
              <p:nvPr/>
            </p:nvSpPr>
            <p:spPr>
              <a:xfrm rot="10800000">
                <a:off x="7717592" y="5150591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16"/>
              <p:cNvSpPr/>
              <p:nvPr/>
            </p:nvSpPr>
            <p:spPr>
              <a:xfrm rot="10800000">
                <a:off x="6573436" y="5141013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16"/>
              <p:cNvSpPr/>
              <p:nvPr/>
            </p:nvSpPr>
            <p:spPr>
              <a:xfrm rot="10800000">
                <a:off x="9385530" y="5174046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16"/>
              <p:cNvSpPr/>
              <p:nvPr/>
            </p:nvSpPr>
            <p:spPr>
              <a:xfrm rot="10800000">
                <a:off x="7243538" y="5152964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16"/>
              <p:cNvSpPr/>
              <p:nvPr/>
            </p:nvSpPr>
            <p:spPr>
              <a:xfrm rot="10800000">
                <a:off x="7599022" y="5156992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16"/>
              <p:cNvSpPr/>
              <p:nvPr/>
            </p:nvSpPr>
            <p:spPr>
              <a:xfrm rot="10800000">
                <a:off x="6787478" y="5149338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16"/>
              <p:cNvSpPr/>
              <p:nvPr/>
            </p:nvSpPr>
            <p:spPr>
              <a:xfrm rot="10800000">
                <a:off x="7362197" y="5158469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16"/>
              <p:cNvSpPr/>
              <p:nvPr/>
            </p:nvSpPr>
            <p:spPr>
              <a:xfrm rot="10800000">
                <a:off x="7481259" y="5159722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16"/>
              <p:cNvSpPr/>
              <p:nvPr/>
            </p:nvSpPr>
            <p:spPr>
              <a:xfrm rot="10800000">
                <a:off x="8318271" y="5171539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16"/>
              <p:cNvSpPr/>
              <p:nvPr/>
            </p:nvSpPr>
            <p:spPr>
              <a:xfrm rot="10800000">
                <a:off x="6477783" y="5151129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16"/>
              <p:cNvSpPr/>
              <p:nvPr/>
            </p:nvSpPr>
            <p:spPr>
              <a:xfrm rot="10800000">
                <a:off x="6274125" y="5107756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16"/>
              <p:cNvSpPr/>
              <p:nvPr/>
            </p:nvSpPr>
            <p:spPr>
              <a:xfrm rot="10800000">
                <a:off x="6384190" y="5151666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16"/>
              <p:cNvSpPr/>
              <p:nvPr/>
            </p:nvSpPr>
            <p:spPr>
              <a:xfrm rot="10800000">
                <a:off x="8792772" y="5182282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16"/>
              <p:cNvSpPr/>
              <p:nvPr/>
            </p:nvSpPr>
            <p:spPr>
              <a:xfrm rot="10800000">
                <a:off x="10099810" y="5197992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16"/>
              <p:cNvSpPr/>
              <p:nvPr/>
            </p:nvSpPr>
            <p:spPr>
              <a:xfrm rot="10800000">
                <a:off x="10219140" y="5200723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16"/>
              <p:cNvSpPr/>
              <p:nvPr/>
            </p:nvSpPr>
            <p:spPr>
              <a:xfrm rot="10800000">
                <a:off x="9267318" y="5193427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16"/>
              <p:cNvSpPr/>
              <p:nvPr/>
            </p:nvSpPr>
            <p:spPr>
              <a:xfrm rot="10800000">
                <a:off x="9983210" y="5200723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16"/>
              <p:cNvSpPr/>
              <p:nvPr/>
            </p:nvSpPr>
            <p:spPr>
              <a:xfrm rot="10800000">
                <a:off x="6909270" y="5175209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16"/>
              <p:cNvSpPr/>
              <p:nvPr/>
            </p:nvSpPr>
            <p:spPr>
              <a:xfrm rot="10800000">
                <a:off x="10337531" y="5208019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16"/>
              <p:cNvSpPr/>
              <p:nvPr/>
            </p:nvSpPr>
            <p:spPr>
              <a:xfrm rot="10800000">
                <a:off x="8201716" y="5191547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16"/>
              <p:cNvSpPr/>
              <p:nvPr/>
            </p:nvSpPr>
            <p:spPr>
              <a:xfrm rot="10800000">
                <a:off x="6687305" y="5175120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16"/>
              <p:cNvSpPr/>
              <p:nvPr/>
            </p:nvSpPr>
            <p:spPr>
              <a:xfrm rot="10800000">
                <a:off x="9865715" y="5208690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16"/>
              <p:cNvSpPr/>
              <p:nvPr/>
            </p:nvSpPr>
            <p:spPr>
              <a:xfrm rot="10800000">
                <a:off x="10455250" y="5221044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16"/>
              <p:cNvSpPr/>
              <p:nvPr/>
            </p:nvSpPr>
            <p:spPr>
              <a:xfrm rot="10800000">
                <a:off x="8678500" y="5208466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16"/>
              <p:cNvSpPr/>
              <p:nvPr/>
            </p:nvSpPr>
            <p:spPr>
              <a:xfrm rot="10800000">
                <a:off x="7020633" y="5195262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16"/>
              <p:cNvSpPr/>
              <p:nvPr/>
            </p:nvSpPr>
            <p:spPr>
              <a:xfrm rot="10800000">
                <a:off x="9748220" y="5220596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16"/>
              <p:cNvSpPr/>
              <p:nvPr/>
            </p:nvSpPr>
            <p:spPr>
              <a:xfrm rot="10800000">
                <a:off x="9153494" y="5219880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16"/>
              <p:cNvSpPr/>
              <p:nvPr/>
            </p:nvSpPr>
            <p:spPr>
              <a:xfrm rot="10800000">
                <a:off x="8080819" y="5208108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16"/>
              <p:cNvSpPr/>
              <p:nvPr/>
            </p:nvSpPr>
            <p:spPr>
              <a:xfrm rot="10800000">
                <a:off x="6589818" y="5189801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16"/>
              <p:cNvSpPr/>
              <p:nvPr/>
            </p:nvSpPr>
            <p:spPr>
              <a:xfrm rot="10800000">
                <a:off x="10572521" y="523899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16"/>
              <p:cNvSpPr/>
              <p:nvPr/>
            </p:nvSpPr>
            <p:spPr>
              <a:xfrm rot="10800000">
                <a:off x="6495106" y="5195754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16"/>
              <p:cNvSpPr/>
              <p:nvPr/>
            </p:nvSpPr>
            <p:spPr>
              <a:xfrm rot="10800000">
                <a:off x="6403750" y="5193427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16"/>
              <p:cNvSpPr/>
              <p:nvPr/>
            </p:nvSpPr>
            <p:spPr>
              <a:xfrm rot="10800000">
                <a:off x="6802025" y="5206049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16"/>
              <p:cNvSpPr/>
              <p:nvPr/>
            </p:nvSpPr>
            <p:spPr>
              <a:xfrm rot="10800000">
                <a:off x="7137233" y="5212718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16"/>
              <p:cNvSpPr/>
              <p:nvPr/>
            </p:nvSpPr>
            <p:spPr>
              <a:xfrm rot="10800000">
                <a:off x="9631665" y="5236262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16"/>
              <p:cNvSpPr/>
              <p:nvPr/>
            </p:nvSpPr>
            <p:spPr>
              <a:xfrm rot="10800000">
                <a:off x="7963996" y="5222924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16"/>
              <p:cNvSpPr/>
              <p:nvPr/>
            </p:nvSpPr>
            <p:spPr>
              <a:xfrm rot="10800000">
                <a:off x="8559662" y="5231697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16"/>
              <p:cNvSpPr/>
              <p:nvPr/>
            </p:nvSpPr>
            <p:spPr>
              <a:xfrm rot="10800000">
                <a:off x="9035998" y="5241678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16"/>
              <p:cNvSpPr/>
              <p:nvPr/>
            </p:nvSpPr>
            <p:spPr>
              <a:xfrm rot="10800000">
                <a:off x="7255355" y="5226818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16"/>
              <p:cNvSpPr/>
              <p:nvPr/>
            </p:nvSpPr>
            <p:spPr>
              <a:xfrm rot="10800000">
                <a:off x="7845829" y="5233890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16"/>
              <p:cNvSpPr/>
              <p:nvPr/>
            </p:nvSpPr>
            <p:spPr>
              <a:xfrm rot="10800000">
                <a:off x="9514170" y="5255017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16"/>
              <p:cNvSpPr/>
              <p:nvPr/>
            </p:nvSpPr>
            <p:spPr>
              <a:xfrm rot="10800000">
                <a:off x="7728289" y="5240291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16"/>
              <p:cNvSpPr/>
              <p:nvPr/>
            </p:nvSpPr>
            <p:spPr>
              <a:xfrm rot="10800000">
                <a:off x="7373118" y="5235904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16"/>
              <p:cNvSpPr/>
              <p:nvPr/>
            </p:nvSpPr>
            <p:spPr>
              <a:xfrm rot="10800000">
                <a:off x="6702747" y="5226191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16"/>
              <p:cNvSpPr/>
              <p:nvPr/>
            </p:nvSpPr>
            <p:spPr>
              <a:xfrm rot="10800000">
                <a:off x="6916790" y="523402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16"/>
              <p:cNvSpPr/>
              <p:nvPr/>
            </p:nvSpPr>
            <p:spPr>
              <a:xfrm rot="10800000">
                <a:off x="7609675" y="5242842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16"/>
              <p:cNvSpPr/>
              <p:nvPr/>
            </p:nvSpPr>
            <p:spPr>
              <a:xfrm rot="10800000">
                <a:off x="7491285" y="5241723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16"/>
              <p:cNvSpPr/>
              <p:nvPr/>
            </p:nvSpPr>
            <p:spPr>
              <a:xfrm rot="10800000">
                <a:off x="8446688" y="5254479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16"/>
              <p:cNvSpPr/>
              <p:nvPr/>
            </p:nvSpPr>
            <p:spPr>
              <a:xfrm rot="10800000">
                <a:off x="6606200" y="5236710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16"/>
              <p:cNvSpPr/>
              <p:nvPr/>
            </p:nvSpPr>
            <p:spPr>
              <a:xfrm rot="10800000">
                <a:off x="8922442" y="5266609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16"/>
              <p:cNvSpPr/>
              <p:nvPr/>
            </p:nvSpPr>
            <p:spPr>
              <a:xfrm rot="10800000">
                <a:off x="6512159" y="5238903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16"/>
              <p:cNvSpPr/>
              <p:nvPr/>
            </p:nvSpPr>
            <p:spPr>
              <a:xfrm rot="10800000">
                <a:off x="10230957" y="5283618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16"/>
              <p:cNvSpPr/>
              <p:nvPr/>
            </p:nvSpPr>
            <p:spPr>
              <a:xfrm rot="10800000">
                <a:off x="9398510" y="5280216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16"/>
              <p:cNvSpPr/>
              <p:nvPr/>
            </p:nvSpPr>
            <p:spPr>
              <a:xfrm rot="10800000">
                <a:off x="10349392" y="528634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16"/>
              <p:cNvSpPr/>
              <p:nvPr/>
            </p:nvSpPr>
            <p:spPr>
              <a:xfrm rot="10800000">
                <a:off x="10113462" y="5286259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16"/>
              <p:cNvSpPr/>
              <p:nvPr/>
            </p:nvSpPr>
            <p:spPr>
              <a:xfrm rot="10800000">
                <a:off x="7032226" y="5258105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16"/>
              <p:cNvSpPr/>
              <p:nvPr/>
            </p:nvSpPr>
            <p:spPr>
              <a:xfrm rot="10800000">
                <a:off x="8331028" y="5275382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16"/>
              <p:cNvSpPr/>
              <p:nvPr/>
            </p:nvSpPr>
            <p:spPr>
              <a:xfrm rot="10800000">
                <a:off x="10466842" y="5293644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16"/>
              <p:cNvSpPr/>
              <p:nvPr/>
            </p:nvSpPr>
            <p:spPr>
              <a:xfrm rot="10800000">
                <a:off x="6815722" y="5259851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16"/>
              <p:cNvSpPr/>
              <p:nvPr/>
            </p:nvSpPr>
            <p:spPr>
              <a:xfrm rot="10800000">
                <a:off x="9994176" y="5293644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16"/>
              <p:cNvSpPr/>
              <p:nvPr/>
            </p:nvSpPr>
            <p:spPr>
              <a:xfrm rot="10800000">
                <a:off x="10585277" y="5306356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16"/>
              <p:cNvSpPr/>
              <p:nvPr/>
            </p:nvSpPr>
            <p:spPr>
              <a:xfrm rot="10800000">
                <a:off x="8807364" y="5291227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16"/>
              <p:cNvSpPr/>
              <p:nvPr/>
            </p:nvSpPr>
            <p:spPr>
              <a:xfrm rot="10800000">
                <a:off x="7149050" y="5279053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16"/>
              <p:cNvSpPr/>
              <p:nvPr/>
            </p:nvSpPr>
            <p:spPr>
              <a:xfrm rot="10800000">
                <a:off x="9877353" y="5307117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16"/>
              <p:cNvSpPr/>
              <p:nvPr/>
            </p:nvSpPr>
            <p:spPr>
              <a:xfrm rot="10800000">
                <a:off x="8210176" y="5291183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16"/>
              <p:cNvSpPr/>
              <p:nvPr/>
            </p:nvSpPr>
            <p:spPr>
              <a:xfrm rot="10800000">
                <a:off x="9282805" y="5303671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16"/>
              <p:cNvSpPr/>
              <p:nvPr/>
            </p:nvSpPr>
            <p:spPr>
              <a:xfrm rot="10800000">
                <a:off x="6724859" y="5276278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0" name="Google Shape;7780;p16"/>
              <p:cNvSpPr/>
              <p:nvPr/>
            </p:nvSpPr>
            <p:spPr>
              <a:xfrm rot="10800000">
                <a:off x="10700937" y="532457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1" name="Google Shape;7781;p16"/>
              <p:cNvSpPr/>
              <p:nvPr/>
            </p:nvSpPr>
            <p:spPr>
              <a:xfrm rot="10800000">
                <a:off x="6623254" y="5280888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16"/>
              <p:cNvSpPr/>
              <p:nvPr/>
            </p:nvSpPr>
            <p:spPr>
              <a:xfrm rot="10800000">
                <a:off x="6930218" y="5290511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16"/>
              <p:cNvSpPr/>
              <p:nvPr/>
            </p:nvSpPr>
            <p:spPr>
              <a:xfrm rot="10800000">
                <a:off x="7266545" y="5296330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16"/>
              <p:cNvSpPr/>
              <p:nvPr/>
            </p:nvSpPr>
            <p:spPr>
              <a:xfrm rot="10800000">
                <a:off x="8096038" y="530546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5" name="Google Shape;7785;p16"/>
              <p:cNvSpPr/>
              <p:nvPr/>
            </p:nvSpPr>
            <p:spPr>
              <a:xfrm rot="10800000">
                <a:off x="9760977" y="5320053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6" name="Google Shape;7786;p16"/>
              <p:cNvSpPr/>
              <p:nvPr/>
            </p:nvSpPr>
            <p:spPr>
              <a:xfrm rot="10800000">
                <a:off x="8691704" y="5315443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16"/>
              <p:cNvSpPr/>
              <p:nvPr/>
            </p:nvSpPr>
            <p:spPr>
              <a:xfrm rot="10800000">
                <a:off x="9164415" y="5324574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8" name="Google Shape;7788;p16"/>
              <p:cNvSpPr/>
              <p:nvPr/>
            </p:nvSpPr>
            <p:spPr>
              <a:xfrm rot="10800000">
                <a:off x="7384040" y="5309937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9" name="Google Shape;7789;p16"/>
              <p:cNvSpPr/>
              <p:nvPr/>
            </p:nvSpPr>
            <p:spPr>
              <a:xfrm rot="10800000">
                <a:off x="7975141" y="5316741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0" name="Google Shape;7790;p16"/>
              <p:cNvSpPr/>
              <p:nvPr/>
            </p:nvSpPr>
            <p:spPr>
              <a:xfrm rot="10800000">
                <a:off x="7856751" y="5323186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1" name="Google Shape;7791;p16"/>
              <p:cNvSpPr/>
              <p:nvPr/>
            </p:nvSpPr>
            <p:spPr>
              <a:xfrm rot="10800000">
                <a:off x="7502475" y="5319426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2" name="Google Shape;7792;p16"/>
              <p:cNvSpPr/>
              <p:nvPr/>
            </p:nvSpPr>
            <p:spPr>
              <a:xfrm rot="10800000">
                <a:off x="9641691" y="5339165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3" name="Google Shape;7793;p16"/>
              <p:cNvSpPr/>
              <p:nvPr/>
            </p:nvSpPr>
            <p:spPr>
              <a:xfrm rot="10800000">
                <a:off x="6831164" y="5311101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16"/>
              <p:cNvSpPr/>
              <p:nvPr/>
            </p:nvSpPr>
            <p:spPr>
              <a:xfrm rot="10800000">
                <a:off x="7624670" y="5324663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16"/>
              <p:cNvSpPr/>
              <p:nvPr/>
            </p:nvSpPr>
            <p:spPr>
              <a:xfrm rot="10800000">
                <a:off x="7739256" y="5326409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16"/>
              <p:cNvSpPr/>
              <p:nvPr/>
            </p:nvSpPr>
            <p:spPr>
              <a:xfrm rot="10800000">
                <a:off x="7046102" y="5317860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16"/>
              <p:cNvSpPr/>
              <p:nvPr/>
            </p:nvSpPr>
            <p:spPr>
              <a:xfrm rot="10800000">
                <a:off x="8572687" y="5337330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16"/>
              <p:cNvSpPr/>
              <p:nvPr/>
            </p:nvSpPr>
            <p:spPr>
              <a:xfrm rot="10800000">
                <a:off x="6734393" y="5321843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16"/>
              <p:cNvSpPr/>
              <p:nvPr/>
            </p:nvSpPr>
            <p:spPr>
              <a:xfrm rot="10800000">
                <a:off x="9052381" y="534990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16"/>
              <p:cNvSpPr/>
              <p:nvPr/>
            </p:nvSpPr>
            <p:spPr>
              <a:xfrm rot="10800000">
                <a:off x="9527822" y="5360829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16"/>
              <p:cNvSpPr/>
              <p:nvPr/>
            </p:nvSpPr>
            <p:spPr>
              <a:xfrm rot="10800000">
                <a:off x="7161806" y="534238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16"/>
              <p:cNvSpPr/>
              <p:nvPr/>
            </p:nvSpPr>
            <p:spPr>
              <a:xfrm rot="10800000">
                <a:off x="8459444" y="5357338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16"/>
              <p:cNvSpPr/>
              <p:nvPr/>
            </p:nvSpPr>
            <p:spPr>
              <a:xfrm rot="10800000">
                <a:off x="6945033" y="5344537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16"/>
              <p:cNvSpPr/>
              <p:nvPr/>
            </p:nvSpPr>
            <p:spPr>
              <a:xfrm rot="10800000">
                <a:off x="8936721" y="5374705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16"/>
              <p:cNvSpPr/>
              <p:nvPr/>
            </p:nvSpPr>
            <p:spPr>
              <a:xfrm rot="10800000">
                <a:off x="7278138" y="5362844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16"/>
              <p:cNvSpPr/>
              <p:nvPr/>
            </p:nvSpPr>
            <p:spPr>
              <a:xfrm rot="10800000">
                <a:off x="8339219" y="537407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16"/>
              <p:cNvSpPr/>
              <p:nvPr/>
            </p:nvSpPr>
            <p:spPr>
              <a:xfrm rot="10800000">
                <a:off x="9412162" y="5383791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16"/>
              <p:cNvSpPr/>
              <p:nvPr/>
            </p:nvSpPr>
            <p:spPr>
              <a:xfrm rot="10800000">
                <a:off x="6846427" y="5360113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16"/>
              <p:cNvSpPr/>
              <p:nvPr/>
            </p:nvSpPr>
            <p:spPr>
              <a:xfrm rot="10800000">
                <a:off x="7399661" y="5378510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16"/>
              <p:cNvSpPr/>
              <p:nvPr/>
            </p:nvSpPr>
            <p:spPr>
              <a:xfrm rot="10800000">
                <a:off x="7059798" y="5374839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16"/>
              <p:cNvSpPr/>
              <p:nvPr/>
            </p:nvSpPr>
            <p:spPr>
              <a:xfrm rot="10800000">
                <a:off x="8225394" y="5388357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16"/>
              <p:cNvSpPr/>
              <p:nvPr/>
            </p:nvSpPr>
            <p:spPr>
              <a:xfrm rot="10800000">
                <a:off x="8821061" y="5398383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16"/>
              <p:cNvSpPr/>
              <p:nvPr/>
            </p:nvSpPr>
            <p:spPr>
              <a:xfrm rot="10800000">
                <a:off x="9296502" y="5408185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16"/>
              <p:cNvSpPr/>
              <p:nvPr/>
            </p:nvSpPr>
            <p:spPr>
              <a:xfrm rot="10800000">
                <a:off x="7513352" y="5393459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16"/>
              <p:cNvSpPr/>
              <p:nvPr/>
            </p:nvSpPr>
            <p:spPr>
              <a:xfrm rot="10800000">
                <a:off x="8104453" y="5399636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16"/>
              <p:cNvSpPr/>
              <p:nvPr/>
            </p:nvSpPr>
            <p:spPr>
              <a:xfrm rot="10800000">
                <a:off x="7630847" y="5402590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16"/>
              <p:cNvSpPr/>
              <p:nvPr/>
            </p:nvSpPr>
            <p:spPr>
              <a:xfrm rot="10800000">
                <a:off x="7988972" y="5405276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16"/>
              <p:cNvSpPr/>
              <p:nvPr/>
            </p:nvSpPr>
            <p:spPr>
              <a:xfrm rot="10800000">
                <a:off x="6959357" y="5396458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16"/>
              <p:cNvSpPr/>
              <p:nvPr/>
            </p:nvSpPr>
            <p:spPr>
              <a:xfrm rot="10800000">
                <a:off x="7867672" y="5409304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16"/>
              <p:cNvSpPr/>
              <p:nvPr/>
            </p:nvSpPr>
            <p:spPr>
              <a:xfrm rot="10800000">
                <a:off x="7749282" y="5408006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1" name="Google Shape;7821;p16"/>
              <p:cNvSpPr/>
              <p:nvPr/>
            </p:nvSpPr>
            <p:spPr>
              <a:xfrm rot="10800000">
                <a:off x="7174563" y="5402501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16"/>
              <p:cNvSpPr/>
              <p:nvPr/>
            </p:nvSpPr>
            <p:spPr>
              <a:xfrm rot="10800000">
                <a:off x="8701731" y="5420226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16"/>
              <p:cNvSpPr/>
              <p:nvPr/>
            </p:nvSpPr>
            <p:spPr>
              <a:xfrm rot="10800000">
                <a:off x="9181066" y="5432982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16"/>
              <p:cNvSpPr/>
              <p:nvPr/>
            </p:nvSpPr>
            <p:spPr>
              <a:xfrm rot="10800000">
                <a:off x="7291118" y="5426179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16"/>
              <p:cNvSpPr/>
              <p:nvPr/>
            </p:nvSpPr>
            <p:spPr>
              <a:xfrm rot="10800000">
                <a:off x="8585131" y="5440681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16"/>
              <p:cNvSpPr/>
              <p:nvPr/>
            </p:nvSpPr>
            <p:spPr>
              <a:xfrm rot="10800000">
                <a:off x="7079582" y="5429312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16"/>
              <p:cNvSpPr/>
              <p:nvPr/>
            </p:nvSpPr>
            <p:spPr>
              <a:xfrm rot="10800000">
                <a:off x="9066032" y="5457556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16"/>
              <p:cNvSpPr/>
              <p:nvPr/>
            </p:nvSpPr>
            <p:spPr>
              <a:xfrm rot="10800000">
                <a:off x="8468575" y="5456974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16"/>
              <p:cNvSpPr/>
              <p:nvPr/>
            </p:nvSpPr>
            <p:spPr>
              <a:xfrm rot="10800000">
                <a:off x="7411567" y="5447171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16"/>
              <p:cNvSpPr/>
              <p:nvPr/>
            </p:nvSpPr>
            <p:spPr>
              <a:xfrm rot="10800000">
                <a:off x="8351976" y="5472864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16"/>
              <p:cNvSpPr/>
              <p:nvPr/>
            </p:nvSpPr>
            <p:spPr>
              <a:xfrm rot="10800000">
                <a:off x="7524318" y="5463912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16"/>
              <p:cNvSpPr/>
              <p:nvPr/>
            </p:nvSpPr>
            <p:spPr>
              <a:xfrm rot="10800000">
                <a:off x="7187991" y="5459301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16"/>
              <p:cNvSpPr/>
              <p:nvPr/>
            </p:nvSpPr>
            <p:spPr>
              <a:xfrm rot="10800000">
                <a:off x="8950372" y="5481234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16"/>
              <p:cNvSpPr/>
              <p:nvPr/>
            </p:nvSpPr>
            <p:spPr>
              <a:xfrm rot="10800000">
                <a:off x="7642708" y="5477071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16"/>
              <p:cNvSpPr/>
              <p:nvPr/>
            </p:nvSpPr>
            <p:spPr>
              <a:xfrm rot="10800000">
                <a:off x="8231437" y="5482174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16"/>
              <p:cNvSpPr/>
              <p:nvPr/>
            </p:nvSpPr>
            <p:spPr>
              <a:xfrm rot="10800000">
                <a:off x="8115150" y="5489425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16"/>
              <p:cNvSpPr/>
              <p:nvPr/>
            </p:nvSpPr>
            <p:spPr>
              <a:xfrm rot="10800000">
                <a:off x="7759935" y="5485799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16"/>
              <p:cNvSpPr/>
              <p:nvPr/>
            </p:nvSpPr>
            <p:spPr>
              <a:xfrm rot="10800000">
                <a:off x="8001326" y="5492200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16"/>
              <p:cNvSpPr/>
              <p:nvPr/>
            </p:nvSpPr>
            <p:spPr>
              <a:xfrm rot="10800000">
                <a:off x="7878638" y="5491305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16"/>
              <p:cNvSpPr/>
              <p:nvPr/>
            </p:nvSpPr>
            <p:spPr>
              <a:xfrm rot="10800000">
                <a:off x="7303651" y="5485799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16"/>
              <p:cNvSpPr/>
              <p:nvPr/>
            </p:nvSpPr>
            <p:spPr>
              <a:xfrm rot="10800000">
                <a:off x="8830460" y="5503121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2" name="Google Shape;7842;p16"/>
              <p:cNvSpPr/>
              <p:nvPr/>
            </p:nvSpPr>
            <p:spPr>
              <a:xfrm rot="10800000">
                <a:off x="8714487" y="5523129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3" name="Google Shape;7843;p16"/>
              <p:cNvSpPr/>
              <p:nvPr/>
            </p:nvSpPr>
            <p:spPr>
              <a:xfrm rot="10800000">
                <a:off x="7419311" y="5510373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16"/>
              <p:cNvSpPr/>
              <p:nvPr/>
            </p:nvSpPr>
            <p:spPr>
              <a:xfrm rot="10800000">
                <a:off x="8597305" y="5540451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16"/>
              <p:cNvSpPr/>
              <p:nvPr/>
            </p:nvSpPr>
            <p:spPr>
              <a:xfrm rot="10800000">
                <a:off x="7535911" y="5530425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16"/>
              <p:cNvSpPr/>
              <p:nvPr/>
            </p:nvSpPr>
            <p:spPr>
              <a:xfrm rot="10800000">
                <a:off x="8481332" y="5554103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16"/>
              <p:cNvSpPr/>
              <p:nvPr/>
            </p:nvSpPr>
            <p:spPr>
              <a:xfrm rot="10800000">
                <a:off x="7653406" y="5547658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16"/>
              <p:cNvSpPr/>
              <p:nvPr/>
            </p:nvSpPr>
            <p:spPr>
              <a:xfrm rot="10800000">
                <a:off x="8362002" y="5565965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16"/>
              <p:cNvSpPr/>
              <p:nvPr/>
            </p:nvSpPr>
            <p:spPr>
              <a:xfrm rot="10800000">
                <a:off x="7770901" y="5560414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16"/>
              <p:cNvSpPr/>
              <p:nvPr/>
            </p:nvSpPr>
            <p:spPr>
              <a:xfrm rot="10800000">
                <a:off x="8244507" y="5572320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16"/>
              <p:cNvSpPr/>
              <p:nvPr/>
            </p:nvSpPr>
            <p:spPr>
              <a:xfrm rot="10800000">
                <a:off x="7889291" y="5569501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16"/>
              <p:cNvSpPr/>
              <p:nvPr/>
            </p:nvSpPr>
            <p:spPr>
              <a:xfrm rot="10800000">
                <a:off x="8007681" y="5574156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16"/>
              <p:cNvSpPr/>
              <p:nvPr/>
            </p:nvSpPr>
            <p:spPr>
              <a:xfrm rot="10800000">
                <a:off x="8126116" y="5575051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4" name="Google Shape;7854;p16"/>
            <p:cNvGrpSpPr/>
            <p:nvPr/>
          </p:nvGrpSpPr>
          <p:grpSpPr>
            <a:xfrm>
              <a:off x="-622325" y="1980575"/>
              <a:ext cx="2041300" cy="4353530"/>
              <a:chOff x="-622325" y="1980575"/>
              <a:chExt cx="2041300" cy="4353530"/>
            </a:xfrm>
          </p:grpSpPr>
          <p:sp>
            <p:nvSpPr>
              <p:cNvPr id="7855" name="Google Shape;7855;p16"/>
              <p:cNvSpPr/>
              <p:nvPr/>
            </p:nvSpPr>
            <p:spPr>
              <a:xfrm>
                <a:off x="-244575" y="1980575"/>
                <a:ext cx="971550" cy="2895075"/>
              </a:xfrm>
              <a:custGeom>
                <a:rect b="b" l="l" r="r" t="t"/>
                <a:pathLst>
                  <a:path extrusionOk="0" h="115803" w="38862">
                    <a:moveTo>
                      <a:pt x="5970" y="0"/>
                    </a:moveTo>
                    <a:cubicBezTo>
                      <a:pt x="5970" y="3589"/>
                      <a:pt x="2182" y="15085"/>
                      <a:pt x="5970" y="21531"/>
                    </a:cubicBezTo>
                    <a:cubicBezTo>
                      <a:pt x="9758" y="27977"/>
                      <a:pt x="25042" y="31100"/>
                      <a:pt x="28697" y="38676"/>
                    </a:cubicBezTo>
                    <a:cubicBezTo>
                      <a:pt x="32352" y="46252"/>
                      <a:pt x="26372" y="58147"/>
                      <a:pt x="27900" y="66985"/>
                    </a:cubicBezTo>
                    <a:cubicBezTo>
                      <a:pt x="29429" y="75823"/>
                      <a:pt x="42518" y="83570"/>
                      <a:pt x="37868" y="91706"/>
                    </a:cubicBezTo>
                    <a:cubicBezTo>
                      <a:pt x="33218" y="99842"/>
                      <a:pt x="6311" y="111787"/>
                      <a:pt x="0" y="115803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56" name="Google Shape;7856;p16"/>
              <p:cNvSpPr/>
              <p:nvPr/>
            </p:nvSpPr>
            <p:spPr>
              <a:xfrm>
                <a:off x="-622325" y="3952887"/>
                <a:ext cx="2041300" cy="2381218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7" name="Google Shape;7857;p16"/>
            <p:cNvSpPr/>
            <p:nvPr/>
          </p:nvSpPr>
          <p:spPr>
            <a:xfrm>
              <a:off x="4745225" y="-167525"/>
              <a:ext cx="2511950" cy="707025"/>
            </a:xfrm>
            <a:custGeom>
              <a:rect b="b" l="l" r="r" t="t"/>
              <a:pathLst>
                <a:path extrusionOk="0" h="28281" w="100478">
                  <a:moveTo>
                    <a:pt x="0" y="2755"/>
                  </a:moveTo>
                  <a:cubicBezTo>
                    <a:pt x="3057" y="6078"/>
                    <a:pt x="9702" y="19634"/>
                    <a:pt x="18341" y="22691"/>
                  </a:cubicBezTo>
                  <a:cubicBezTo>
                    <a:pt x="26980" y="25748"/>
                    <a:pt x="41334" y="20299"/>
                    <a:pt x="51834" y="21096"/>
                  </a:cubicBezTo>
                  <a:cubicBezTo>
                    <a:pt x="62334" y="21894"/>
                    <a:pt x="73232" y="30992"/>
                    <a:pt x="81339" y="27476"/>
                  </a:cubicBezTo>
                  <a:cubicBezTo>
                    <a:pt x="89446" y="23960"/>
                    <a:pt x="97288" y="4579"/>
                    <a:pt x="100478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858" name="Shape 7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9" name="Google Shape;7859;p17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860" name="Google Shape;7860;p17"/>
          <p:cNvGrpSpPr/>
          <p:nvPr/>
        </p:nvGrpSpPr>
        <p:grpSpPr>
          <a:xfrm>
            <a:off x="-452900" y="-491062"/>
            <a:ext cx="11362335" cy="6591280"/>
            <a:chOff x="-452900" y="-491062"/>
            <a:chExt cx="11362335" cy="6591280"/>
          </a:xfrm>
        </p:grpSpPr>
        <p:sp>
          <p:nvSpPr>
            <p:cNvPr id="7861" name="Google Shape;7861;p17"/>
            <p:cNvSpPr/>
            <p:nvPr/>
          </p:nvSpPr>
          <p:spPr>
            <a:xfrm>
              <a:off x="-452900" y="4103300"/>
              <a:ext cx="3095574" cy="1203899"/>
            </a:xfrm>
            <a:custGeom>
              <a:rect b="b" l="l" r="r" t="t"/>
              <a:pathLst>
                <a:path extrusionOk="0" h="44863" w="124608">
                  <a:moveTo>
                    <a:pt x="0" y="0"/>
                  </a:moveTo>
                  <a:cubicBezTo>
                    <a:pt x="5617" y="4819"/>
                    <a:pt x="19808" y="25391"/>
                    <a:pt x="33699" y="28915"/>
                  </a:cubicBezTo>
                  <a:cubicBezTo>
                    <a:pt x="47590" y="32440"/>
                    <a:pt x="68196" y="18489"/>
                    <a:pt x="83347" y="21147"/>
                  </a:cubicBezTo>
                  <a:cubicBezTo>
                    <a:pt x="98499" y="23805"/>
                    <a:pt x="117731" y="40910"/>
                    <a:pt x="124608" y="4486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62" name="Google Shape;7862;p17"/>
            <p:cNvSpPr/>
            <p:nvPr/>
          </p:nvSpPr>
          <p:spPr>
            <a:xfrm>
              <a:off x="8318372" y="-491062"/>
              <a:ext cx="1766900" cy="206112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3" name="Google Shape;7863;p17"/>
            <p:cNvGrpSpPr/>
            <p:nvPr/>
          </p:nvGrpSpPr>
          <p:grpSpPr>
            <a:xfrm>
              <a:off x="7869125" y="3164963"/>
              <a:ext cx="3040310" cy="2935255"/>
              <a:chOff x="7869125" y="3164963"/>
              <a:chExt cx="3040310" cy="2935255"/>
            </a:xfrm>
          </p:grpSpPr>
          <p:sp>
            <p:nvSpPr>
              <p:cNvPr id="7864" name="Google Shape;7864;p17"/>
              <p:cNvSpPr/>
              <p:nvPr/>
            </p:nvSpPr>
            <p:spPr>
              <a:xfrm>
                <a:off x="7869125" y="3766988"/>
                <a:ext cx="2549737" cy="233323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17"/>
              <p:cNvSpPr/>
              <p:nvPr/>
            </p:nvSpPr>
            <p:spPr>
              <a:xfrm>
                <a:off x="8143675" y="3164963"/>
                <a:ext cx="2765760" cy="187666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66" name="Google Shape;7866;p17"/>
          <p:cNvSpPr txBox="1"/>
          <p:nvPr>
            <p:ph idx="1" type="body"/>
          </p:nvPr>
        </p:nvSpPr>
        <p:spPr>
          <a:xfrm>
            <a:off x="4685715" y="1273072"/>
            <a:ext cx="3388800" cy="31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67" name="Google Shape;7867;p17"/>
          <p:cNvSpPr txBox="1"/>
          <p:nvPr>
            <p:ph idx="2" type="body"/>
          </p:nvPr>
        </p:nvSpPr>
        <p:spPr>
          <a:xfrm>
            <a:off x="1069475" y="1273072"/>
            <a:ext cx="3388800" cy="31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">
    <p:spTree>
      <p:nvGrpSpPr>
        <p:cNvPr id="7868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p18"/>
          <p:cNvSpPr txBox="1"/>
          <p:nvPr>
            <p:ph type="title"/>
          </p:nvPr>
        </p:nvSpPr>
        <p:spPr>
          <a:xfrm>
            <a:off x="1020732" y="1190241"/>
            <a:ext cx="3250200" cy="45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870" name="Google Shape;7870;p18"/>
          <p:cNvSpPr txBox="1"/>
          <p:nvPr>
            <p:ph idx="1" type="body"/>
          </p:nvPr>
        </p:nvSpPr>
        <p:spPr>
          <a:xfrm>
            <a:off x="1020732" y="1849339"/>
            <a:ext cx="3250200" cy="20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871" name="Google Shape;7871;p18"/>
          <p:cNvSpPr txBox="1"/>
          <p:nvPr>
            <p:ph idx="2" type="title"/>
          </p:nvPr>
        </p:nvSpPr>
        <p:spPr>
          <a:xfrm>
            <a:off x="4873068" y="1190241"/>
            <a:ext cx="3250200" cy="45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872" name="Google Shape;7872;p18"/>
          <p:cNvSpPr txBox="1"/>
          <p:nvPr>
            <p:ph idx="3" type="body"/>
          </p:nvPr>
        </p:nvSpPr>
        <p:spPr>
          <a:xfrm>
            <a:off x="4873068" y="1849339"/>
            <a:ext cx="3250200" cy="20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7873" name="Google Shape;7873;p18"/>
          <p:cNvGrpSpPr/>
          <p:nvPr/>
        </p:nvGrpSpPr>
        <p:grpSpPr>
          <a:xfrm>
            <a:off x="-897774" y="-1168523"/>
            <a:ext cx="10939547" cy="6889786"/>
            <a:chOff x="-966872" y="-1016123"/>
            <a:chExt cx="10939547" cy="6889786"/>
          </a:xfrm>
        </p:grpSpPr>
        <p:sp>
          <p:nvSpPr>
            <p:cNvPr id="7874" name="Google Shape;7874;p18"/>
            <p:cNvSpPr/>
            <p:nvPr/>
          </p:nvSpPr>
          <p:spPr>
            <a:xfrm>
              <a:off x="-849475" y="3378625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18"/>
            <p:cNvSpPr/>
            <p:nvPr/>
          </p:nvSpPr>
          <p:spPr>
            <a:xfrm>
              <a:off x="-966872" y="-1016123"/>
              <a:ext cx="2407824" cy="2391653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18"/>
            <p:cNvSpPr/>
            <p:nvPr/>
          </p:nvSpPr>
          <p:spPr>
            <a:xfrm>
              <a:off x="8174163" y="-565612"/>
              <a:ext cx="1577842" cy="184058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42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18"/>
            <p:cNvSpPr/>
            <p:nvPr/>
          </p:nvSpPr>
          <p:spPr>
            <a:xfrm>
              <a:off x="7960275" y="3883463"/>
              <a:ext cx="1866025" cy="170757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18"/>
            <p:cNvSpPr/>
            <p:nvPr/>
          </p:nvSpPr>
          <p:spPr>
            <a:xfrm>
              <a:off x="-141375" y="4413338"/>
              <a:ext cx="2152175" cy="1460325"/>
            </a:xfrm>
            <a:custGeom>
              <a:rect b="b" l="l" r="r" t="t"/>
              <a:pathLst>
                <a:path extrusionOk="0" h="58413" w="86087">
                  <a:moveTo>
                    <a:pt x="45454" y="1"/>
                  </a:moveTo>
                  <a:cubicBezTo>
                    <a:pt x="19492" y="1"/>
                    <a:pt x="0" y="27338"/>
                    <a:pt x="7664" y="44133"/>
                  </a:cubicBezTo>
                  <a:cubicBezTo>
                    <a:pt x="12217" y="54137"/>
                    <a:pt x="19978" y="58412"/>
                    <a:pt x="26997" y="58412"/>
                  </a:cubicBezTo>
                  <a:cubicBezTo>
                    <a:pt x="33245" y="58412"/>
                    <a:pt x="38905" y="55026"/>
                    <a:pt x="41192" y="49277"/>
                  </a:cubicBezTo>
                  <a:cubicBezTo>
                    <a:pt x="43835" y="42653"/>
                    <a:pt x="49763" y="38723"/>
                    <a:pt x="57819" y="38723"/>
                  </a:cubicBezTo>
                  <a:cubicBezTo>
                    <a:pt x="60072" y="38723"/>
                    <a:pt x="62492" y="39031"/>
                    <a:pt x="65053" y="39673"/>
                  </a:cubicBezTo>
                  <a:cubicBezTo>
                    <a:pt x="66481" y="40031"/>
                    <a:pt x="67800" y="40188"/>
                    <a:pt x="69016" y="40188"/>
                  </a:cubicBezTo>
                  <a:cubicBezTo>
                    <a:pt x="77764" y="40188"/>
                    <a:pt x="81118" y="32037"/>
                    <a:pt x="81118" y="32037"/>
                  </a:cubicBezTo>
                  <a:cubicBezTo>
                    <a:pt x="83483" y="24988"/>
                    <a:pt x="86087" y="9669"/>
                    <a:pt x="55432" y="1350"/>
                  </a:cubicBezTo>
                  <a:cubicBezTo>
                    <a:pt x="52032" y="426"/>
                    <a:pt x="48693" y="1"/>
                    <a:pt x="45454" y="1"/>
                  </a:cubicBezTo>
                  <a:close/>
                </a:path>
              </a:pathLst>
            </a:custGeom>
            <a:solidFill>
              <a:srgbClr val="629E96">
                <a:alpha val="42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18"/>
            <p:cNvSpPr/>
            <p:nvPr/>
          </p:nvSpPr>
          <p:spPr>
            <a:xfrm>
              <a:off x="3296675" y="-101650"/>
              <a:ext cx="5462475" cy="830475"/>
            </a:xfrm>
            <a:custGeom>
              <a:rect b="b" l="l" r="r" t="t"/>
              <a:pathLst>
                <a:path extrusionOk="0" h="33219" w="218499">
                  <a:moveTo>
                    <a:pt x="0" y="798"/>
                  </a:moveTo>
                  <a:cubicBezTo>
                    <a:pt x="5316" y="2194"/>
                    <a:pt x="23391" y="3788"/>
                    <a:pt x="31897" y="9171"/>
                  </a:cubicBezTo>
                  <a:cubicBezTo>
                    <a:pt x="40403" y="14554"/>
                    <a:pt x="41068" y="31433"/>
                    <a:pt x="51036" y="33094"/>
                  </a:cubicBezTo>
                  <a:cubicBezTo>
                    <a:pt x="61004" y="34755"/>
                    <a:pt x="78415" y="19338"/>
                    <a:pt x="91706" y="19139"/>
                  </a:cubicBezTo>
                  <a:cubicBezTo>
                    <a:pt x="104997" y="18940"/>
                    <a:pt x="118619" y="33227"/>
                    <a:pt x="130780" y="31898"/>
                  </a:cubicBezTo>
                  <a:cubicBezTo>
                    <a:pt x="142941" y="30569"/>
                    <a:pt x="150052" y="16481"/>
                    <a:pt x="164672" y="11165"/>
                  </a:cubicBezTo>
                  <a:cubicBezTo>
                    <a:pt x="179292" y="5849"/>
                    <a:pt x="209528" y="1861"/>
                    <a:pt x="218499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80" name="Google Shape;7880;p18"/>
            <p:cNvSpPr/>
            <p:nvPr/>
          </p:nvSpPr>
          <p:spPr>
            <a:xfrm>
              <a:off x="4420475" y="4456022"/>
              <a:ext cx="5552200" cy="910700"/>
            </a:xfrm>
            <a:custGeom>
              <a:rect b="b" l="l" r="r" t="t"/>
              <a:pathLst>
                <a:path extrusionOk="0" h="36428" w="222088">
                  <a:moveTo>
                    <a:pt x="0" y="36428"/>
                  </a:moveTo>
                  <a:cubicBezTo>
                    <a:pt x="4054" y="31976"/>
                    <a:pt x="13291" y="12638"/>
                    <a:pt x="24322" y="9714"/>
                  </a:cubicBezTo>
                  <a:cubicBezTo>
                    <a:pt x="35353" y="6790"/>
                    <a:pt x="53163" y="19550"/>
                    <a:pt x="66188" y="18885"/>
                  </a:cubicBezTo>
                  <a:cubicBezTo>
                    <a:pt x="79213" y="18221"/>
                    <a:pt x="90775" y="5860"/>
                    <a:pt x="102471" y="5727"/>
                  </a:cubicBezTo>
                  <a:cubicBezTo>
                    <a:pt x="114167" y="5594"/>
                    <a:pt x="123410" y="18998"/>
                    <a:pt x="136363" y="18087"/>
                  </a:cubicBezTo>
                  <a:cubicBezTo>
                    <a:pt x="149316" y="17176"/>
                    <a:pt x="165903" y="-2466"/>
                    <a:pt x="180190" y="259"/>
                  </a:cubicBezTo>
                  <a:cubicBezTo>
                    <a:pt x="194478" y="2984"/>
                    <a:pt x="215105" y="28739"/>
                    <a:pt x="222088" y="34435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3_1_2_2">
    <p:spTree>
      <p:nvGrpSpPr>
        <p:cNvPr id="7881" name="Shape 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2" name="Google Shape;7882;p19"/>
          <p:cNvGrpSpPr/>
          <p:nvPr/>
        </p:nvGrpSpPr>
        <p:grpSpPr>
          <a:xfrm>
            <a:off x="-541722" y="-157093"/>
            <a:ext cx="10132364" cy="5938762"/>
            <a:chOff x="-541722" y="-157093"/>
            <a:chExt cx="10132364" cy="5938762"/>
          </a:xfrm>
        </p:grpSpPr>
        <p:grpSp>
          <p:nvGrpSpPr>
            <p:cNvPr id="7883" name="Google Shape;7883;p19"/>
            <p:cNvGrpSpPr/>
            <p:nvPr/>
          </p:nvGrpSpPr>
          <p:grpSpPr>
            <a:xfrm flipH="1">
              <a:off x="4871941" y="-157093"/>
              <a:ext cx="4718701" cy="5451116"/>
              <a:chOff x="-877412" y="-157093"/>
              <a:chExt cx="4718701" cy="5451116"/>
            </a:xfrm>
          </p:grpSpPr>
          <p:sp>
            <p:nvSpPr>
              <p:cNvPr id="7884" name="Google Shape;7884;p19"/>
              <p:cNvSpPr/>
              <p:nvPr/>
            </p:nvSpPr>
            <p:spPr>
              <a:xfrm>
                <a:off x="-877412" y="-157093"/>
                <a:ext cx="3404956" cy="231038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5" name="Google Shape;7885;p19"/>
              <p:cNvSpPr/>
              <p:nvPr/>
            </p:nvSpPr>
            <p:spPr>
              <a:xfrm>
                <a:off x="1458939" y="4407599"/>
                <a:ext cx="2382350" cy="886425"/>
              </a:xfrm>
              <a:custGeom>
                <a:rect b="b" l="l" r="r" t="t"/>
                <a:pathLst>
                  <a:path extrusionOk="0" h="35457" w="95294">
                    <a:moveTo>
                      <a:pt x="0" y="35457"/>
                    </a:moveTo>
                    <a:cubicBezTo>
                      <a:pt x="2725" y="32267"/>
                      <a:pt x="8306" y="18977"/>
                      <a:pt x="16347" y="16319"/>
                    </a:cubicBezTo>
                    <a:cubicBezTo>
                      <a:pt x="24388" y="13661"/>
                      <a:pt x="39074" y="22034"/>
                      <a:pt x="48245" y="19509"/>
                    </a:cubicBezTo>
                    <a:cubicBezTo>
                      <a:pt x="57416" y="16984"/>
                      <a:pt x="64327" y="3493"/>
                      <a:pt x="71371" y="1167"/>
                    </a:cubicBezTo>
                    <a:cubicBezTo>
                      <a:pt x="78415" y="-1159"/>
                      <a:pt x="86522" y="-162"/>
                      <a:pt x="90509" y="5553"/>
                    </a:cubicBezTo>
                    <a:cubicBezTo>
                      <a:pt x="94496" y="11268"/>
                      <a:pt x="94497" y="30473"/>
                      <a:pt x="95294" y="35457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7886" name="Google Shape;7886;p19"/>
            <p:cNvGrpSpPr/>
            <p:nvPr/>
          </p:nvGrpSpPr>
          <p:grpSpPr>
            <a:xfrm>
              <a:off x="-541722" y="4097662"/>
              <a:ext cx="5910876" cy="1684007"/>
              <a:chOff x="-541722" y="4097662"/>
              <a:chExt cx="5910876" cy="1684007"/>
            </a:xfrm>
          </p:grpSpPr>
          <p:sp>
            <p:nvSpPr>
              <p:cNvPr id="7887" name="Google Shape;7887;p19"/>
              <p:cNvSpPr/>
              <p:nvPr/>
            </p:nvSpPr>
            <p:spPr>
              <a:xfrm rot="10800000">
                <a:off x="2945487" y="40976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8" name="Google Shape;7888;p19"/>
              <p:cNvSpPr/>
              <p:nvPr/>
            </p:nvSpPr>
            <p:spPr>
              <a:xfrm rot="10800000">
                <a:off x="3063878" y="410133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9" name="Google Shape;7889;p19"/>
              <p:cNvSpPr/>
              <p:nvPr/>
            </p:nvSpPr>
            <p:spPr>
              <a:xfrm rot="10800000">
                <a:off x="2827769" y="4100751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0" name="Google Shape;7890;p19"/>
              <p:cNvSpPr/>
              <p:nvPr/>
            </p:nvSpPr>
            <p:spPr>
              <a:xfrm rot="10800000">
                <a:off x="2709602" y="4104958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1" name="Google Shape;7891;p19"/>
              <p:cNvSpPr/>
              <p:nvPr/>
            </p:nvSpPr>
            <p:spPr>
              <a:xfrm rot="10800000">
                <a:off x="3181373" y="4111359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19"/>
              <p:cNvSpPr/>
              <p:nvPr/>
            </p:nvSpPr>
            <p:spPr>
              <a:xfrm rot="10800000">
                <a:off x="2592107" y="4118341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19"/>
              <p:cNvSpPr/>
              <p:nvPr/>
            </p:nvSpPr>
            <p:spPr>
              <a:xfrm rot="10800000">
                <a:off x="3298868" y="4126846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19"/>
              <p:cNvSpPr/>
              <p:nvPr/>
            </p:nvSpPr>
            <p:spPr>
              <a:xfrm rot="10800000">
                <a:off x="2475507" y="4132306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19"/>
              <p:cNvSpPr/>
              <p:nvPr/>
            </p:nvSpPr>
            <p:spPr>
              <a:xfrm rot="10800000">
                <a:off x="2358683" y="4154149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19"/>
              <p:cNvSpPr/>
              <p:nvPr/>
            </p:nvSpPr>
            <p:spPr>
              <a:xfrm rot="10800000">
                <a:off x="2241904" y="4174023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19"/>
              <p:cNvSpPr/>
              <p:nvPr/>
            </p:nvSpPr>
            <p:spPr>
              <a:xfrm rot="10800000">
                <a:off x="3074799" y="4183288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19"/>
              <p:cNvSpPr/>
              <p:nvPr/>
            </p:nvSpPr>
            <p:spPr>
              <a:xfrm rot="10800000">
                <a:off x="2957304" y="4184228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19"/>
              <p:cNvSpPr/>
              <p:nvPr/>
            </p:nvSpPr>
            <p:spPr>
              <a:xfrm rot="10800000">
                <a:off x="3193234" y="418695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19"/>
              <p:cNvSpPr/>
              <p:nvPr/>
            </p:nvSpPr>
            <p:spPr>
              <a:xfrm rot="10800000">
                <a:off x="2838914" y="4190584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19"/>
              <p:cNvSpPr/>
              <p:nvPr/>
            </p:nvSpPr>
            <p:spPr>
              <a:xfrm rot="10800000">
                <a:off x="3310729" y="4196940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19"/>
              <p:cNvSpPr/>
              <p:nvPr/>
            </p:nvSpPr>
            <p:spPr>
              <a:xfrm rot="10800000">
                <a:off x="2721419" y="4201505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19"/>
              <p:cNvSpPr/>
              <p:nvPr/>
            </p:nvSpPr>
            <p:spPr>
              <a:xfrm rot="10800000">
                <a:off x="2125752" y="4198641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19"/>
              <p:cNvSpPr/>
              <p:nvPr/>
            </p:nvSpPr>
            <p:spPr>
              <a:xfrm rot="10800000">
                <a:off x="3429120" y="421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19"/>
              <p:cNvSpPr/>
              <p:nvPr/>
            </p:nvSpPr>
            <p:spPr>
              <a:xfrm rot="10800000">
                <a:off x="-537157" y="4174112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19"/>
              <p:cNvSpPr/>
              <p:nvPr/>
            </p:nvSpPr>
            <p:spPr>
              <a:xfrm rot="10800000">
                <a:off x="2604819" y="4216992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19"/>
              <p:cNvSpPr/>
              <p:nvPr/>
            </p:nvSpPr>
            <p:spPr>
              <a:xfrm rot="10800000">
                <a:off x="2011883" y="4224288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19"/>
              <p:cNvSpPr/>
              <p:nvPr/>
            </p:nvSpPr>
            <p:spPr>
              <a:xfrm rot="10800000">
                <a:off x="2488264" y="4235926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19"/>
              <p:cNvSpPr/>
              <p:nvPr/>
            </p:nvSpPr>
            <p:spPr>
              <a:xfrm rot="10800000">
                <a:off x="-426062" y="4214575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19"/>
              <p:cNvSpPr/>
              <p:nvPr/>
            </p:nvSpPr>
            <p:spPr>
              <a:xfrm rot="10800000">
                <a:off x="-519208" y="421605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19"/>
              <p:cNvSpPr/>
              <p:nvPr/>
            </p:nvSpPr>
            <p:spPr>
              <a:xfrm rot="10800000">
                <a:off x="1897163" y="4251413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19"/>
              <p:cNvSpPr/>
              <p:nvPr/>
            </p:nvSpPr>
            <p:spPr>
              <a:xfrm rot="10800000">
                <a:off x="2371664" y="4257993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19"/>
              <p:cNvSpPr/>
              <p:nvPr/>
            </p:nvSpPr>
            <p:spPr>
              <a:xfrm rot="10800000">
                <a:off x="3204156" y="4268019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19"/>
              <p:cNvSpPr/>
              <p:nvPr/>
            </p:nvSpPr>
            <p:spPr>
              <a:xfrm rot="10800000">
                <a:off x="3086661" y="426891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19"/>
              <p:cNvSpPr/>
              <p:nvPr/>
            </p:nvSpPr>
            <p:spPr>
              <a:xfrm rot="10800000">
                <a:off x="3322546" y="4273345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6" name="Google Shape;7916;p19"/>
              <p:cNvSpPr/>
              <p:nvPr/>
            </p:nvSpPr>
            <p:spPr>
              <a:xfrm rot="10800000">
                <a:off x="2968270" y="4275270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7" name="Google Shape;7917;p19"/>
              <p:cNvSpPr/>
              <p:nvPr/>
            </p:nvSpPr>
            <p:spPr>
              <a:xfrm rot="10800000">
                <a:off x="3440041" y="4282566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8" name="Google Shape;7918;p19"/>
              <p:cNvSpPr/>
              <p:nvPr/>
            </p:nvSpPr>
            <p:spPr>
              <a:xfrm rot="10800000">
                <a:off x="-318862" y="4251592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9" name="Google Shape;7919;p19"/>
              <p:cNvSpPr/>
              <p:nvPr/>
            </p:nvSpPr>
            <p:spPr>
              <a:xfrm rot="10800000">
                <a:off x="2850775" y="4286236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0" name="Google Shape;7920;p19"/>
              <p:cNvSpPr/>
              <p:nvPr/>
            </p:nvSpPr>
            <p:spPr>
              <a:xfrm rot="10800000">
                <a:off x="2255109" y="4282566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1" name="Google Shape;7921;p19"/>
              <p:cNvSpPr/>
              <p:nvPr/>
            </p:nvSpPr>
            <p:spPr>
              <a:xfrm rot="10800000">
                <a:off x="1782398" y="4278358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19"/>
              <p:cNvSpPr/>
              <p:nvPr/>
            </p:nvSpPr>
            <p:spPr>
              <a:xfrm rot="10800000">
                <a:off x="3558431" y="4298053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19"/>
              <p:cNvSpPr/>
              <p:nvPr/>
            </p:nvSpPr>
            <p:spPr>
              <a:xfrm rot="10800000">
                <a:off x="-408113" y="4259783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19"/>
              <p:cNvSpPr/>
              <p:nvPr/>
            </p:nvSpPr>
            <p:spPr>
              <a:xfrm rot="10800000">
                <a:off x="-500095" y="4257948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19"/>
              <p:cNvSpPr/>
              <p:nvPr/>
            </p:nvSpPr>
            <p:spPr>
              <a:xfrm rot="10800000">
                <a:off x="2732340" y="4300783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6" name="Google Shape;7926;p19"/>
              <p:cNvSpPr/>
              <p:nvPr/>
            </p:nvSpPr>
            <p:spPr>
              <a:xfrm rot="10800000">
                <a:off x="2141911" y="4311749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7" name="Google Shape;7927;p19"/>
              <p:cNvSpPr/>
              <p:nvPr/>
            </p:nvSpPr>
            <p:spPr>
              <a:xfrm rot="10800000">
                <a:off x="1667633" y="4304767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8" name="Google Shape;7928;p19"/>
              <p:cNvSpPr/>
              <p:nvPr/>
            </p:nvSpPr>
            <p:spPr>
              <a:xfrm rot="10800000">
                <a:off x="-200158" y="4286012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19"/>
              <p:cNvSpPr/>
              <p:nvPr/>
            </p:nvSpPr>
            <p:spPr>
              <a:xfrm rot="10800000">
                <a:off x="2616904" y="4319851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0" name="Google Shape;7930;p19"/>
              <p:cNvSpPr/>
              <p:nvPr/>
            </p:nvSpPr>
            <p:spPr>
              <a:xfrm rot="10800000">
                <a:off x="-296974" y="4298948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1" name="Google Shape;7931;p19"/>
              <p:cNvSpPr/>
              <p:nvPr/>
            </p:nvSpPr>
            <p:spPr>
              <a:xfrm rot="10800000">
                <a:off x="-390791" y="4302574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19"/>
              <p:cNvSpPr/>
              <p:nvPr/>
            </p:nvSpPr>
            <p:spPr>
              <a:xfrm rot="10800000">
                <a:off x="1548258" y="4329922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3" name="Google Shape;7933;p19"/>
              <p:cNvSpPr/>
              <p:nvPr/>
            </p:nvSpPr>
            <p:spPr>
              <a:xfrm rot="10800000">
                <a:off x="2026474" y="4334845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4" name="Google Shape;7934;p19"/>
              <p:cNvSpPr/>
              <p:nvPr/>
            </p:nvSpPr>
            <p:spPr>
              <a:xfrm rot="10800000">
                <a:off x="2501020" y="4341783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19"/>
              <p:cNvSpPr/>
              <p:nvPr/>
            </p:nvSpPr>
            <p:spPr>
              <a:xfrm rot="10800000">
                <a:off x="-86333" y="4316986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6" name="Google Shape;7936;p19"/>
              <p:cNvSpPr/>
              <p:nvPr/>
            </p:nvSpPr>
            <p:spPr>
              <a:xfrm rot="10800000">
                <a:off x="3334407" y="43536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7" name="Google Shape;7937;p19"/>
              <p:cNvSpPr/>
              <p:nvPr/>
            </p:nvSpPr>
            <p:spPr>
              <a:xfrm rot="10800000">
                <a:off x="3215301" y="4354450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19"/>
              <p:cNvSpPr/>
              <p:nvPr/>
            </p:nvSpPr>
            <p:spPr>
              <a:xfrm rot="10800000">
                <a:off x="3451902" y="4358165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9" name="Google Shape;7939;p19"/>
              <p:cNvSpPr/>
              <p:nvPr/>
            </p:nvSpPr>
            <p:spPr>
              <a:xfrm rot="10800000">
                <a:off x="3097582" y="4360001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0" name="Google Shape;7940;p19"/>
              <p:cNvSpPr/>
              <p:nvPr/>
            </p:nvSpPr>
            <p:spPr>
              <a:xfrm rot="10800000">
                <a:off x="3569621" y="4369400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19"/>
              <p:cNvSpPr/>
              <p:nvPr/>
            </p:nvSpPr>
            <p:spPr>
              <a:xfrm rot="10800000">
                <a:off x="1436537" y="4353600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19"/>
              <p:cNvSpPr/>
              <p:nvPr/>
            </p:nvSpPr>
            <p:spPr>
              <a:xfrm rot="10800000">
                <a:off x="-184940" y="4336278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19"/>
              <p:cNvSpPr/>
              <p:nvPr/>
            </p:nvSpPr>
            <p:spPr>
              <a:xfrm rot="10800000">
                <a:off x="2980087" y="4370027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19"/>
              <p:cNvSpPr/>
              <p:nvPr/>
            </p:nvSpPr>
            <p:spPr>
              <a:xfrm rot="10800000">
                <a:off x="1911710" y="4361209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19"/>
              <p:cNvSpPr/>
              <p:nvPr/>
            </p:nvSpPr>
            <p:spPr>
              <a:xfrm rot="10800000">
                <a:off x="2386032" y="4369400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19"/>
              <p:cNvSpPr/>
              <p:nvPr/>
            </p:nvSpPr>
            <p:spPr>
              <a:xfrm rot="10800000">
                <a:off x="29103" y="4344290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19"/>
              <p:cNvSpPr/>
              <p:nvPr/>
            </p:nvSpPr>
            <p:spPr>
              <a:xfrm rot="10800000">
                <a:off x="3687788" y="438457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19"/>
              <p:cNvSpPr/>
              <p:nvPr/>
            </p:nvSpPr>
            <p:spPr>
              <a:xfrm rot="10800000">
                <a:off x="-279697" y="4345140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19"/>
              <p:cNvSpPr/>
              <p:nvPr/>
            </p:nvSpPr>
            <p:spPr>
              <a:xfrm rot="10800000">
                <a:off x="-371679" y="4343618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19"/>
              <p:cNvSpPr/>
              <p:nvPr/>
            </p:nvSpPr>
            <p:spPr>
              <a:xfrm rot="10800000">
                <a:off x="2863308" y="4387662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19"/>
              <p:cNvSpPr/>
              <p:nvPr/>
            </p:nvSpPr>
            <p:spPr>
              <a:xfrm rot="10800000">
                <a:off x="1318192" y="4374279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19"/>
              <p:cNvSpPr/>
              <p:nvPr/>
            </p:nvSpPr>
            <p:spPr>
              <a:xfrm rot="10800000">
                <a:off x="145031" y="4368326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19"/>
              <p:cNvSpPr/>
              <p:nvPr/>
            </p:nvSpPr>
            <p:spPr>
              <a:xfrm rot="10800000">
                <a:off x="2269342" y="4394869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19"/>
              <p:cNvSpPr/>
              <p:nvPr/>
            </p:nvSpPr>
            <p:spPr>
              <a:xfrm rot="10800000">
                <a:off x="1796497" y="4387976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19"/>
              <p:cNvSpPr/>
              <p:nvPr/>
            </p:nvSpPr>
            <p:spPr>
              <a:xfrm rot="10800000">
                <a:off x="-71115" y="4369982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19"/>
              <p:cNvSpPr/>
              <p:nvPr/>
            </p:nvSpPr>
            <p:spPr>
              <a:xfrm rot="10800000">
                <a:off x="2746932" y="4403731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19"/>
              <p:cNvSpPr/>
              <p:nvPr/>
            </p:nvSpPr>
            <p:spPr>
              <a:xfrm rot="10800000">
                <a:off x="1204009" y="4392183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19"/>
              <p:cNvSpPr/>
              <p:nvPr/>
            </p:nvSpPr>
            <p:spPr>
              <a:xfrm rot="10800000">
                <a:off x="261586" y="4388020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19"/>
              <p:cNvSpPr/>
              <p:nvPr/>
            </p:nvSpPr>
            <p:spPr>
              <a:xfrm rot="10800000">
                <a:off x="-168558" y="4384574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19"/>
              <p:cNvSpPr/>
              <p:nvPr/>
            </p:nvSpPr>
            <p:spPr>
              <a:xfrm rot="10800000">
                <a:off x="-541722" y="4376965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19"/>
              <p:cNvSpPr/>
              <p:nvPr/>
            </p:nvSpPr>
            <p:spPr>
              <a:xfrm rot="10800000">
                <a:off x="1085887" y="4406059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19"/>
              <p:cNvSpPr/>
              <p:nvPr/>
            </p:nvSpPr>
            <p:spPr>
              <a:xfrm rot="10800000">
                <a:off x="-261479" y="4387304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19"/>
              <p:cNvSpPr/>
              <p:nvPr/>
            </p:nvSpPr>
            <p:spPr>
              <a:xfrm rot="10800000">
                <a:off x="1681285" y="4413713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19"/>
              <p:cNvSpPr/>
              <p:nvPr/>
            </p:nvSpPr>
            <p:spPr>
              <a:xfrm rot="10800000">
                <a:off x="2155831" y="4418278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19"/>
              <p:cNvSpPr/>
              <p:nvPr/>
            </p:nvSpPr>
            <p:spPr>
              <a:xfrm rot="10800000">
                <a:off x="378813" y="4403328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19"/>
              <p:cNvSpPr/>
              <p:nvPr/>
            </p:nvSpPr>
            <p:spPr>
              <a:xfrm rot="10800000">
                <a:off x="2631272" y="4427364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19"/>
              <p:cNvSpPr/>
              <p:nvPr/>
            </p:nvSpPr>
            <p:spPr>
              <a:xfrm rot="10800000">
                <a:off x="42754" y="4400956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19"/>
              <p:cNvSpPr/>
              <p:nvPr/>
            </p:nvSpPr>
            <p:spPr>
              <a:xfrm rot="10800000">
                <a:off x="968392" y="4416398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19"/>
              <p:cNvSpPr/>
              <p:nvPr/>
            </p:nvSpPr>
            <p:spPr>
              <a:xfrm rot="10800000">
                <a:off x="3463719" y="44392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19"/>
              <p:cNvSpPr/>
              <p:nvPr/>
            </p:nvSpPr>
            <p:spPr>
              <a:xfrm rot="10800000">
                <a:off x="3344926" y="4440927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19"/>
              <p:cNvSpPr/>
              <p:nvPr/>
            </p:nvSpPr>
            <p:spPr>
              <a:xfrm rot="10800000">
                <a:off x="496621" y="4415145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19"/>
              <p:cNvSpPr/>
              <p:nvPr/>
            </p:nvSpPr>
            <p:spPr>
              <a:xfrm rot="10800000">
                <a:off x="3581214" y="4443791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19"/>
              <p:cNvSpPr/>
              <p:nvPr/>
            </p:nvSpPr>
            <p:spPr>
              <a:xfrm rot="10800000">
                <a:off x="850628" y="4422799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19"/>
              <p:cNvSpPr/>
              <p:nvPr/>
            </p:nvSpPr>
            <p:spPr>
              <a:xfrm rot="10800000">
                <a:off x="610401" y="4421949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19"/>
              <p:cNvSpPr/>
              <p:nvPr/>
            </p:nvSpPr>
            <p:spPr>
              <a:xfrm rot="10800000">
                <a:off x="3227118" y="4445358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19"/>
              <p:cNvSpPr/>
              <p:nvPr/>
            </p:nvSpPr>
            <p:spPr>
              <a:xfrm rot="10800000">
                <a:off x="732507" y="4424634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19"/>
              <p:cNvSpPr/>
              <p:nvPr/>
            </p:nvSpPr>
            <p:spPr>
              <a:xfrm rot="10800000">
                <a:off x="3698709" y="4454713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19"/>
              <p:cNvSpPr/>
              <p:nvPr/>
            </p:nvSpPr>
            <p:spPr>
              <a:xfrm rot="10800000">
                <a:off x="1565625" y="443649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19"/>
              <p:cNvSpPr/>
              <p:nvPr/>
            </p:nvSpPr>
            <p:spPr>
              <a:xfrm rot="10800000">
                <a:off x="-55628" y="4421009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19"/>
              <p:cNvSpPr/>
              <p:nvPr/>
            </p:nvSpPr>
            <p:spPr>
              <a:xfrm rot="10800000">
                <a:off x="2039231" y="444544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19"/>
              <p:cNvSpPr/>
              <p:nvPr/>
            </p:nvSpPr>
            <p:spPr>
              <a:xfrm rot="10800000">
                <a:off x="2512837" y="4450103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19"/>
              <p:cNvSpPr/>
              <p:nvPr/>
            </p:nvSpPr>
            <p:spPr>
              <a:xfrm rot="10800000">
                <a:off x="3109443" y="4455160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19"/>
              <p:cNvSpPr/>
              <p:nvPr/>
            </p:nvSpPr>
            <p:spPr>
              <a:xfrm rot="10800000">
                <a:off x="158414" y="4428260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19"/>
              <p:cNvSpPr/>
              <p:nvPr/>
            </p:nvSpPr>
            <p:spPr>
              <a:xfrm rot="10800000">
                <a:off x="-480983" y="4297023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19"/>
              <p:cNvSpPr/>
              <p:nvPr/>
            </p:nvSpPr>
            <p:spPr>
              <a:xfrm rot="10800000">
                <a:off x="3817100" y="447109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19"/>
              <p:cNvSpPr/>
              <p:nvPr/>
            </p:nvSpPr>
            <p:spPr>
              <a:xfrm rot="10800000">
                <a:off x="-151235" y="4430095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19"/>
              <p:cNvSpPr/>
              <p:nvPr/>
            </p:nvSpPr>
            <p:spPr>
              <a:xfrm rot="10800000">
                <a:off x="-243262" y="4429200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19"/>
              <p:cNvSpPr/>
              <p:nvPr/>
            </p:nvSpPr>
            <p:spPr>
              <a:xfrm rot="10800000">
                <a:off x="2992844" y="4470200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19"/>
              <p:cNvSpPr/>
              <p:nvPr/>
            </p:nvSpPr>
            <p:spPr>
              <a:xfrm rot="10800000">
                <a:off x="1449920" y="4457398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19"/>
              <p:cNvSpPr/>
              <p:nvPr/>
            </p:nvSpPr>
            <p:spPr>
              <a:xfrm rot="10800000">
                <a:off x="-527175" y="4429334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19"/>
              <p:cNvSpPr/>
              <p:nvPr/>
            </p:nvSpPr>
            <p:spPr>
              <a:xfrm rot="10800000">
                <a:off x="274074" y="4451087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19"/>
              <p:cNvSpPr/>
              <p:nvPr/>
            </p:nvSpPr>
            <p:spPr>
              <a:xfrm rot="10800000">
                <a:off x="1925361" y="4471006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19"/>
              <p:cNvSpPr/>
              <p:nvPr/>
            </p:nvSpPr>
            <p:spPr>
              <a:xfrm rot="10800000">
                <a:off x="2399907" y="4476332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19"/>
              <p:cNvSpPr/>
              <p:nvPr/>
            </p:nvSpPr>
            <p:spPr>
              <a:xfrm rot="10800000">
                <a:off x="57301" y="4454668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19"/>
              <p:cNvSpPr/>
              <p:nvPr/>
            </p:nvSpPr>
            <p:spPr>
              <a:xfrm rot="10800000">
                <a:off x="1332425" y="4475661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19"/>
              <p:cNvSpPr/>
              <p:nvPr/>
            </p:nvSpPr>
            <p:spPr>
              <a:xfrm rot="10800000">
                <a:off x="2875348" y="4491148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19"/>
              <p:cNvSpPr/>
              <p:nvPr/>
            </p:nvSpPr>
            <p:spPr>
              <a:xfrm rot="10800000">
                <a:off x="390674" y="4471095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19"/>
              <p:cNvSpPr/>
              <p:nvPr/>
            </p:nvSpPr>
            <p:spPr>
              <a:xfrm rot="10800000">
                <a:off x="-40141" y="4469260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19"/>
              <p:cNvSpPr/>
              <p:nvPr/>
            </p:nvSpPr>
            <p:spPr>
              <a:xfrm rot="10800000">
                <a:off x="1215870" y="4489894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19"/>
              <p:cNvSpPr/>
              <p:nvPr/>
            </p:nvSpPr>
            <p:spPr>
              <a:xfrm rot="10800000">
                <a:off x="-413574" y="4463844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19"/>
              <p:cNvSpPr/>
              <p:nvPr/>
            </p:nvSpPr>
            <p:spPr>
              <a:xfrm rot="10800000">
                <a:off x="1810597" y="4496608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19"/>
              <p:cNvSpPr/>
              <p:nvPr/>
            </p:nvSpPr>
            <p:spPr>
              <a:xfrm rot="10800000">
                <a:off x="-133958" y="4472885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19"/>
              <p:cNvSpPr/>
              <p:nvPr/>
            </p:nvSpPr>
            <p:spPr>
              <a:xfrm rot="10800000">
                <a:off x="2282412" y="4502024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19"/>
              <p:cNvSpPr/>
              <p:nvPr/>
            </p:nvSpPr>
            <p:spPr>
              <a:xfrm rot="10800000">
                <a:off x="508169" y="4486582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19"/>
              <p:cNvSpPr/>
              <p:nvPr/>
            </p:nvSpPr>
            <p:spPr>
              <a:xfrm rot="10800000">
                <a:off x="2759689" y="4509365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19"/>
              <p:cNvSpPr/>
              <p:nvPr/>
            </p:nvSpPr>
            <p:spPr>
              <a:xfrm rot="10800000">
                <a:off x="171171" y="448564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19"/>
              <p:cNvSpPr/>
              <p:nvPr/>
            </p:nvSpPr>
            <p:spPr>
              <a:xfrm rot="10800000">
                <a:off x="1097928" y="4500144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19"/>
              <p:cNvSpPr/>
              <p:nvPr/>
            </p:nvSpPr>
            <p:spPr>
              <a:xfrm rot="10800000">
                <a:off x="3593076" y="4524628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19"/>
              <p:cNvSpPr/>
              <p:nvPr/>
            </p:nvSpPr>
            <p:spPr>
              <a:xfrm rot="10800000">
                <a:off x="625664" y="449839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19"/>
              <p:cNvSpPr/>
              <p:nvPr/>
            </p:nvSpPr>
            <p:spPr>
              <a:xfrm rot="10800000">
                <a:off x="3474641" y="452485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19"/>
              <p:cNvSpPr/>
              <p:nvPr/>
            </p:nvSpPr>
            <p:spPr>
              <a:xfrm rot="10800000">
                <a:off x="979985" y="4505695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19"/>
              <p:cNvSpPr/>
              <p:nvPr/>
            </p:nvSpPr>
            <p:spPr>
              <a:xfrm rot="10800000">
                <a:off x="3710571" y="452941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19"/>
              <p:cNvSpPr/>
              <p:nvPr/>
            </p:nvSpPr>
            <p:spPr>
              <a:xfrm rot="10800000">
                <a:off x="743159" y="4504799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19"/>
              <p:cNvSpPr/>
              <p:nvPr/>
            </p:nvSpPr>
            <p:spPr>
              <a:xfrm rot="10800000">
                <a:off x="861550" y="4507485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19"/>
              <p:cNvSpPr/>
              <p:nvPr/>
            </p:nvSpPr>
            <p:spPr>
              <a:xfrm rot="10800000">
                <a:off x="3356250" y="4530313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19"/>
              <p:cNvSpPr/>
              <p:nvPr/>
            </p:nvSpPr>
            <p:spPr>
              <a:xfrm rot="10800000">
                <a:off x="-513523" y="448698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19"/>
              <p:cNvSpPr/>
              <p:nvPr/>
            </p:nvSpPr>
            <p:spPr>
              <a:xfrm rot="10800000">
                <a:off x="1694937" y="4519391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19"/>
              <p:cNvSpPr/>
              <p:nvPr/>
            </p:nvSpPr>
            <p:spPr>
              <a:xfrm rot="10800000">
                <a:off x="3828961" y="454033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19"/>
              <p:cNvSpPr/>
              <p:nvPr/>
            </p:nvSpPr>
            <p:spPr>
              <a:xfrm rot="10800000">
                <a:off x="72788" y="4505695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19"/>
              <p:cNvSpPr/>
              <p:nvPr/>
            </p:nvSpPr>
            <p:spPr>
              <a:xfrm rot="10800000">
                <a:off x="2169751" y="4528343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19"/>
              <p:cNvSpPr/>
              <p:nvPr/>
            </p:nvSpPr>
            <p:spPr>
              <a:xfrm rot="10800000">
                <a:off x="2644924" y="4533938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19"/>
              <p:cNvSpPr/>
              <p:nvPr/>
            </p:nvSpPr>
            <p:spPr>
              <a:xfrm rot="10800000">
                <a:off x="3238755" y="4542219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19"/>
              <p:cNvSpPr/>
              <p:nvPr/>
            </p:nvSpPr>
            <p:spPr>
              <a:xfrm rot="10800000">
                <a:off x="286831" y="4512095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19"/>
              <p:cNvSpPr/>
              <p:nvPr/>
            </p:nvSpPr>
            <p:spPr>
              <a:xfrm rot="10800000">
                <a:off x="-353282" y="4382023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19"/>
              <p:cNvSpPr/>
              <p:nvPr/>
            </p:nvSpPr>
            <p:spPr>
              <a:xfrm rot="10800000">
                <a:off x="3946456" y="455672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19"/>
              <p:cNvSpPr/>
              <p:nvPr/>
            </p:nvSpPr>
            <p:spPr>
              <a:xfrm rot="10800000">
                <a:off x="-21924" y="4515721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19"/>
              <p:cNvSpPr/>
              <p:nvPr/>
            </p:nvSpPr>
            <p:spPr>
              <a:xfrm rot="10800000">
                <a:off x="-122097" y="4514826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19"/>
              <p:cNvSpPr/>
              <p:nvPr/>
            </p:nvSpPr>
            <p:spPr>
              <a:xfrm rot="10800000">
                <a:off x="1577710" y="4538996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19"/>
              <p:cNvSpPr/>
              <p:nvPr/>
            </p:nvSpPr>
            <p:spPr>
              <a:xfrm rot="10800000">
                <a:off x="3121931" y="4556990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19"/>
              <p:cNvSpPr/>
              <p:nvPr/>
            </p:nvSpPr>
            <p:spPr>
              <a:xfrm rot="10800000">
                <a:off x="-398982" y="4516616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19"/>
              <p:cNvSpPr/>
              <p:nvPr/>
            </p:nvSpPr>
            <p:spPr>
              <a:xfrm rot="10800000">
                <a:off x="402491" y="4535729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19"/>
              <p:cNvSpPr/>
              <p:nvPr/>
            </p:nvSpPr>
            <p:spPr>
              <a:xfrm rot="10800000">
                <a:off x="2054718" y="4554841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19"/>
              <p:cNvSpPr/>
              <p:nvPr/>
            </p:nvSpPr>
            <p:spPr>
              <a:xfrm rot="10800000">
                <a:off x="2529040" y="4563122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19"/>
              <p:cNvSpPr/>
              <p:nvPr/>
            </p:nvSpPr>
            <p:spPr>
              <a:xfrm rot="10800000">
                <a:off x="186658" y="4539399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19"/>
              <p:cNvSpPr/>
              <p:nvPr/>
            </p:nvSpPr>
            <p:spPr>
              <a:xfrm rot="10800000">
                <a:off x="1461782" y="4558556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19"/>
              <p:cNvSpPr/>
              <p:nvPr/>
            </p:nvSpPr>
            <p:spPr>
              <a:xfrm rot="10800000">
                <a:off x="3005600" y="4572208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19"/>
              <p:cNvSpPr/>
              <p:nvPr/>
            </p:nvSpPr>
            <p:spPr>
              <a:xfrm rot="10800000">
                <a:off x="519359" y="4554528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19"/>
              <p:cNvSpPr/>
              <p:nvPr/>
            </p:nvSpPr>
            <p:spPr>
              <a:xfrm rot="10800000">
                <a:off x="89215" y="4553991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19"/>
              <p:cNvSpPr/>
              <p:nvPr/>
            </p:nvSpPr>
            <p:spPr>
              <a:xfrm rot="10800000">
                <a:off x="1344287" y="4571313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19"/>
              <p:cNvSpPr/>
              <p:nvPr/>
            </p:nvSpPr>
            <p:spPr>
              <a:xfrm rot="10800000">
                <a:off x="1939953" y="4579504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19"/>
              <p:cNvSpPr/>
              <p:nvPr/>
            </p:nvSpPr>
            <p:spPr>
              <a:xfrm rot="10800000">
                <a:off x="2413559" y="4584606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19"/>
              <p:cNvSpPr/>
              <p:nvPr/>
            </p:nvSpPr>
            <p:spPr>
              <a:xfrm rot="10800000">
                <a:off x="-12211" y="4559407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19"/>
              <p:cNvSpPr/>
              <p:nvPr/>
            </p:nvSpPr>
            <p:spPr>
              <a:xfrm rot="10800000">
                <a:off x="-286053" y="4551260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19"/>
              <p:cNvSpPr/>
              <p:nvPr/>
            </p:nvSpPr>
            <p:spPr>
              <a:xfrm rot="10800000">
                <a:off x="636586" y="4570373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19"/>
              <p:cNvSpPr/>
              <p:nvPr/>
            </p:nvSpPr>
            <p:spPr>
              <a:xfrm rot="10800000">
                <a:off x="-502557" y="4551260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19"/>
              <p:cNvSpPr/>
              <p:nvPr/>
            </p:nvSpPr>
            <p:spPr>
              <a:xfrm rot="10800000">
                <a:off x="2888284" y="4594006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19"/>
              <p:cNvSpPr/>
              <p:nvPr/>
            </p:nvSpPr>
            <p:spPr>
              <a:xfrm rot="10800000">
                <a:off x="300483" y="4569433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19"/>
              <p:cNvSpPr/>
              <p:nvPr/>
            </p:nvSpPr>
            <p:spPr>
              <a:xfrm rot="10800000">
                <a:off x="1226792" y="4582234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19"/>
              <p:cNvSpPr/>
              <p:nvPr/>
            </p:nvSpPr>
            <p:spPr>
              <a:xfrm rot="10800000">
                <a:off x="754081" y="4581339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19"/>
              <p:cNvSpPr/>
              <p:nvPr/>
            </p:nvSpPr>
            <p:spPr>
              <a:xfrm rot="10800000">
                <a:off x="3722387" y="4610209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19"/>
              <p:cNvSpPr/>
              <p:nvPr/>
            </p:nvSpPr>
            <p:spPr>
              <a:xfrm rot="10800000">
                <a:off x="3603997" y="4609538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19"/>
              <p:cNvSpPr/>
              <p:nvPr/>
            </p:nvSpPr>
            <p:spPr>
              <a:xfrm rot="10800000">
                <a:off x="1108401" y="4588545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19"/>
              <p:cNvSpPr/>
              <p:nvPr/>
            </p:nvSpPr>
            <p:spPr>
              <a:xfrm rot="10800000">
                <a:off x="990906" y="4591544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19"/>
              <p:cNvSpPr/>
              <p:nvPr/>
            </p:nvSpPr>
            <p:spPr>
              <a:xfrm rot="10800000">
                <a:off x="872471" y="4588545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19"/>
              <p:cNvSpPr/>
              <p:nvPr/>
            </p:nvSpPr>
            <p:spPr>
              <a:xfrm rot="10800000">
                <a:off x="3839882" y="4615938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19"/>
              <p:cNvSpPr/>
              <p:nvPr/>
            </p:nvSpPr>
            <p:spPr>
              <a:xfrm rot="10800000">
                <a:off x="3486502" y="4614999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19"/>
              <p:cNvSpPr/>
              <p:nvPr/>
            </p:nvSpPr>
            <p:spPr>
              <a:xfrm rot="10800000">
                <a:off x="1823353" y="4602287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19"/>
              <p:cNvSpPr/>
              <p:nvPr/>
            </p:nvSpPr>
            <p:spPr>
              <a:xfrm rot="10800000">
                <a:off x="-385330" y="457489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19"/>
              <p:cNvSpPr/>
              <p:nvPr/>
            </p:nvSpPr>
            <p:spPr>
              <a:xfrm rot="10800000">
                <a:off x="3958273" y="462596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19"/>
              <p:cNvSpPr/>
              <p:nvPr/>
            </p:nvSpPr>
            <p:spPr>
              <a:xfrm rot="10800000">
                <a:off x="2298794" y="4612089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19"/>
              <p:cNvSpPr/>
              <p:nvPr/>
            </p:nvSpPr>
            <p:spPr>
              <a:xfrm rot="10800000">
                <a:off x="201205" y="4590425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19"/>
              <p:cNvSpPr/>
              <p:nvPr/>
            </p:nvSpPr>
            <p:spPr>
              <a:xfrm rot="10800000">
                <a:off x="2773340" y="4617595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3" name="Google Shape;8063;p19"/>
              <p:cNvSpPr/>
              <p:nvPr/>
            </p:nvSpPr>
            <p:spPr>
              <a:xfrm rot="10800000">
                <a:off x="416187" y="4596781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4" name="Google Shape;8064;p19"/>
              <p:cNvSpPr/>
              <p:nvPr/>
            </p:nvSpPr>
            <p:spPr>
              <a:xfrm rot="10800000">
                <a:off x="3368246" y="4626681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19"/>
              <p:cNvSpPr/>
              <p:nvPr/>
            </p:nvSpPr>
            <p:spPr>
              <a:xfrm rot="10800000">
                <a:off x="-230908" y="4468768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19"/>
              <p:cNvSpPr/>
              <p:nvPr/>
            </p:nvSpPr>
            <p:spPr>
              <a:xfrm rot="10800000">
                <a:off x="106493" y="4601571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19"/>
              <p:cNvSpPr/>
              <p:nvPr/>
            </p:nvSpPr>
            <p:spPr>
              <a:xfrm rot="10800000">
                <a:off x="4075768" y="464324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19"/>
              <p:cNvSpPr/>
              <p:nvPr/>
            </p:nvSpPr>
            <p:spPr>
              <a:xfrm rot="10800000">
                <a:off x="1707693" y="4623234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19"/>
              <p:cNvSpPr/>
              <p:nvPr/>
            </p:nvSpPr>
            <p:spPr>
              <a:xfrm rot="10800000">
                <a:off x="6588" y="4601302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19"/>
              <p:cNvSpPr/>
              <p:nvPr/>
            </p:nvSpPr>
            <p:spPr>
              <a:xfrm rot="10800000">
                <a:off x="3251512" y="463916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19"/>
              <p:cNvSpPr/>
              <p:nvPr/>
            </p:nvSpPr>
            <p:spPr>
              <a:xfrm rot="10800000">
                <a:off x="531847" y="4619519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19"/>
              <p:cNvSpPr/>
              <p:nvPr/>
            </p:nvSpPr>
            <p:spPr>
              <a:xfrm rot="10800000">
                <a:off x="-263270" y="4604077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19"/>
              <p:cNvSpPr/>
              <p:nvPr/>
            </p:nvSpPr>
            <p:spPr>
              <a:xfrm rot="10800000">
                <a:off x="2184030" y="4637781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19"/>
              <p:cNvSpPr/>
              <p:nvPr/>
            </p:nvSpPr>
            <p:spPr>
              <a:xfrm rot="10800000">
                <a:off x="2658352" y="4646017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19"/>
              <p:cNvSpPr/>
              <p:nvPr/>
            </p:nvSpPr>
            <p:spPr>
              <a:xfrm rot="10800000">
                <a:off x="315075" y="4624085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19"/>
              <p:cNvSpPr/>
              <p:nvPr/>
            </p:nvSpPr>
            <p:spPr>
              <a:xfrm rot="10800000">
                <a:off x="1590646" y="4640959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19"/>
              <p:cNvSpPr/>
              <p:nvPr/>
            </p:nvSpPr>
            <p:spPr>
              <a:xfrm rot="10800000">
                <a:off x="3134912" y="4656894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19"/>
              <p:cNvSpPr/>
              <p:nvPr/>
            </p:nvSpPr>
            <p:spPr>
              <a:xfrm rot="10800000">
                <a:off x="648447" y="4638677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19"/>
              <p:cNvSpPr/>
              <p:nvPr/>
            </p:nvSpPr>
            <p:spPr>
              <a:xfrm rot="10800000">
                <a:off x="-491636" y="4623190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19"/>
              <p:cNvSpPr/>
              <p:nvPr/>
            </p:nvSpPr>
            <p:spPr>
              <a:xfrm rot="10800000">
                <a:off x="1473598" y="4655059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19"/>
              <p:cNvSpPr/>
              <p:nvPr/>
            </p:nvSpPr>
            <p:spPr>
              <a:xfrm rot="10800000">
                <a:off x="217632" y="4639572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19"/>
              <p:cNvSpPr/>
              <p:nvPr/>
            </p:nvSpPr>
            <p:spPr>
              <a:xfrm rot="10800000">
                <a:off x="2068370" y="4662399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19"/>
              <p:cNvSpPr/>
              <p:nvPr/>
            </p:nvSpPr>
            <p:spPr>
              <a:xfrm rot="10800000">
                <a:off x="-102716" y="4554617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19"/>
              <p:cNvSpPr/>
              <p:nvPr/>
            </p:nvSpPr>
            <p:spPr>
              <a:xfrm rot="10800000">
                <a:off x="2539559" y="4668711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19"/>
              <p:cNvSpPr/>
              <p:nvPr/>
            </p:nvSpPr>
            <p:spPr>
              <a:xfrm rot="10800000">
                <a:off x="765942" y="4654164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19"/>
              <p:cNvSpPr/>
              <p:nvPr/>
            </p:nvSpPr>
            <p:spPr>
              <a:xfrm rot="10800000">
                <a:off x="117414" y="4645033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19"/>
              <p:cNvSpPr/>
              <p:nvPr/>
            </p:nvSpPr>
            <p:spPr>
              <a:xfrm rot="10800000">
                <a:off x="-150340" y="4638677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19"/>
              <p:cNvSpPr/>
              <p:nvPr/>
            </p:nvSpPr>
            <p:spPr>
              <a:xfrm rot="10800000">
                <a:off x="3017685" y="4680438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19"/>
              <p:cNvSpPr/>
              <p:nvPr/>
            </p:nvSpPr>
            <p:spPr>
              <a:xfrm rot="10800000">
                <a:off x="429839" y="465416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19"/>
              <p:cNvSpPr/>
              <p:nvPr/>
            </p:nvSpPr>
            <p:spPr>
              <a:xfrm rot="10800000">
                <a:off x="1355208" y="4665130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19"/>
              <p:cNvSpPr/>
              <p:nvPr/>
            </p:nvSpPr>
            <p:spPr>
              <a:xfrm rot="10800000">
                <a:off x="-366218" y="4639572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19"/>
              <p:cNvSpPr/>
              <p:nvPr/>
            </p:nvSpPr>
            <p:spPr>
              <a:xfrm rot="10800000">
                <a:off x="883437" y="4665085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19"/>
              <p:cNvSpPr/>
              <p:nvPr/>
            </p:nvSpPr>
            <p:spPr>
              <a:xfrm rot="10800000">
                <a:off x="1237713" y="4671441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19"/>
              <p:cNvSpPr/>
              <p:nvPr/>
            </p:nvSpPr>
            <p:spPr>
              <a:xfrm rot="10800000">
                <a:off x="1000395" y="4670322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19"/>
              <p:cNvSpPr/>
              <p:nvPr/>
            </p:nvSpPr>
            <p:spPr>
              <a:xfrm rot="10800000">
                <a:off x="3851744" y="4695164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19"/>
              <p:cNvSpPr/>
              <p:nvPr/>
            </p:nvSpPr>
            <p:spPr>
              <a:xfrm rot="10800000">
                <a:off x="3733309" y="469516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19"/>
              <p:cNvSpPr/>
              <p:nvPr/>
            </p:nvSpPr>
            <p:spPr>
              <a:xfrm rot="10800000">
                <a:off x="1119323" y="4673321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19"/>
              <p:cNvSpPr/>
              <p:nvPr/>
            </p:nvSpPr>
            <p:spPr>
              <a:xfrm rot="10800000">
                <a:off x="3969239" y="4701564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19"/>
              <p:cNvSpPr/>
              <p:nvPr/>
            </p:nvSpPr>
            <p:spPr>
              <a:xfrm rot="10800000">
                <a:off x="1952710" y="4685138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19"/>
              <p:cNvSpPr/>
              <p:nvPr/>
            </p:nvSpPr>
            <p:spPr>
              <a:xfrm rot="10800000">
                <a:off x="3615814" y="4699729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19"/>
              <p:cNvSpPr/>
              <p:nvPr/>
            </p:nvSpPr>
            <p:spPr>
              <a:xfrm rot="10800000">
                <a:off x="2428151" y="4695477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19"/>
              <p:cNvSpPr/>
              <p:nvPr/>
            </p:nvSpPr>
            <p:spPr>
              <a:xfrm rot="10800000">
                <a:off x="4087629" y="4712486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19"/>
              <p:cNvSpPr/>
              <p:nvPr/>
            </p:nvSpPr>
            <p:spPr>
              <a:xfrm rot="10800000">
                <a:off x="2901757" y="4701520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19"/>
              <p:cNvSpPr/>
              <p:nvPr/>
            </p:nvSpPr>
            <p:spPr>
              <a:xfrm rot="10800000">
                <a:off x="330562" y="4675111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19"/>
              <p:cNvSpPr/>
              <p:nvPr/>
            </p:nvSpPr>
            <p:spPr>
              <a:xfrm rot="10800000">
                <a:off x="-250558" y="4662489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19"/>
              <p:cNvSpPr/>
              <p:nvPr/>
            </p:nvSpPr>
            <p:spPr>
              <a:xfrm rot="10800000">
                <a:off x="544604" y="4680572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19"/>
              <p:cNvSpPr/>
              <p:nvPr/>
            </p:nvSpPr>
            <p:spPr>
              <a:xfrm rot="10800000">
                <a:off x="3497423" y="4711277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19"/>
              <p:cNvSpPr/>
              <p:nvPr/>
            </p:nvSpPr>
            <p:spPr>
              <a:xfrm rot="10800000">
                <a:off x="1834141" y="4706622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19"/>
              <p:cNvSpPr/>
              <p:nvPr/>
            </p:nvSpPr>
            <p:spPr>
              <a:xfrm rot="10800000">
                <a:off x="-38306" y="4677797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19"/>
              <p:cNvSpPr/>
              <p:nvPr/>
            </p:nvSpPr>
            <p:spPr>
              <a:xfrm rot="10800000">
                <a:off x="227658" y="4685138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19"/>
              <p:cNvSpPr/>
              <p:nvPr/>
            </p:nvSpPr>
            <p:spPr>
              <a:xfrm rot="10800000">
                <a:off x="4204229" y="4728868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19"/>
              <p:cNvSpPr/>
              <p:nvPr/>
            </p:nvSpPr>
            <p:spPr>
              <a:xfrm rot="10800000">
                <a:off x="134736" y="4686973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19"/>
              <p:cNvSpPr/>
              <p:nvPr/>
            </p:nvSpPr>
            <p:spPr>
              <a:xfrm rot="10800000">
                <a:off x="3380823" y="4723407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19"/>
              <p:cNvSpPr/>
              <p:nvPr/>
            </p:nvSpPr>
            <p:spPr>
              <a:xfrm rot="10800000">
                <a:off x="661159" y="4703355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19"/>
              <p:cNvSpPr/>
              <p:nvPr/>
            </p:nvSpPr>
            <p:spPr>
              <a:xfrm rot="10800000">
                <a:off x="2313386" y="4720677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19"/>
              <p:cNvSpPr/>
              <p:nvPr/>
            </p:nvSpPr>
            <p:spPr>
              <a:xfrm rot="10800000">
                <a:off x="2786992" y="4726138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19"/>
              <p:cNvSpPr/>
              <p:nvPr/>
            </p:nvSpPr>
            <p:spPr>
              <a:xfrm rot="10800000">
                <a:off x="-143492" y="4691628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19"/>
              <p:cNvSpPr/>
              <p:nvPr/>
            </p:nvSpPr>
            <p:spPr>
              <a:xfrm rot="10800000">
                <a:off x="444431" y="4708816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19"/>
              <p:cNvSpPr/>
              <p:nvPr/>
            </p:nvSpPr>
            <p:spPr>
              <a:xfrm rot="10800000">
                <a:off x="1719555" y="4724303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19"/>
              <p:cNvSpPr/>
              <p:nvPr/>
            </p:nvSpPr>
            <p:spPr>
              <a:xfrm rot="10800000">
                <a:off x="3264268" y="474072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19"/>
              <p:cNvSpPr/>
              <p:nvPr/>
            </p:nvSpPr>
            <p:spPr>
              <a:xfrm rot="10800000">
                <a:off x="777759" y="4723497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19"/>
              <p:cNvSpPr/>
              <p:nvPr/>
            </p:nvSpPr>
            <p:spPr>
              <a:xfrm rot="10800000">
                <a:off x="-482549" y="4702504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19"/>
              <p:cNvSpPr/>
              <p:nvPr/>
            </p:nvSpPr>
            <p:spPr>
              <a:xfrm rot="10800000">
                <a:off x="1602955" y="4737910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19"/>
              <p:cNvSpPr/>
              <p:nvPr/>
            </p:nvSpPr>
            <p:spPr>
              <a:xfrm rot="10800000">
                <a:off x="2197726" y="4746101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19"/>
              <p:cNvSpPr/>
              <p:nvPr/>
            </p:nvSpPr>
            <p:spPr>
              <a:xfrm rot="10800000">
                <a:off x="339648" y="4724303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19"/>
              <p:cNvSpPr/>
              <p:nvPr/>
            </p:nvSpPr>
            <p:spPr>
              <a:xfrm rot="10800000">
                <a:off x="-364114" y="471154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19"/>
              <p:cNvSpPr/>
              <p:nvPr/>
            </p:nvSpPr>
            <p:spPr>
              <a:xfrm rot="10800000">
                <a:off x="25030" y="4640915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19"/>
              <p:cNvSpPr/>
              <p:nvPr/>
            </p:nvSpPr>
            <p:spPr>
              <a:xfrm rot="10800000">
                <a:off x="2669139" y="4752412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19"/>
              <p:cNvSpPr/>
              <p:nvPr/>
            </p:nvSpPr>
            <p:spPr>
              <a:xfrm rot="10800000">
                <a:off x="895254" y="4737059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19"/>
              <p:cNvSpPr/>
              <p:nvPr/>
            </p:nvSpPr>
            <p:spPr>
              <a:xfrm rot="10800000">
                <a:off x="245876" y="4730614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19"/>
              <p:cNvSpPr/>
              <p:nvPr/>
            </p:nvSpPr>
            <p:spPr>
              <a:xfrm rot="10800000">
                <a:off x="3147221" y="4762349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19"/>
              <p:cNvSpPr/>
              <p:nvPr/>
            </p:nvSpPr>
            <p:spPr>
              <a:xfrm rot="10800000">
                <a:off x="1484565" y="4747981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19"/>
              <p:cNvSpPr/>
              <p:nvPr/>
            </p:nvSpPr>
            <p:spPr>
              <a:xfrm rot="10800000">
                <a:off x="558256" y="4737954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19"/>
              <p:cNvSpPr/>
              <p:nvPr/>
            </p:nvSpPr>
            <p:spPr>
              <a:xfrm rot="10800000">
                <a:off x="-30115" y="4726093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19"/>
              <p:cNvSpPr/>
              <p:nvPr/>
            </p:nvSpPr>
            <p:spPr>
              <a:xfrm rot="10800000">
                <a:off x="1012749" y="4747981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19"/>
              <p:cNvSpPr/>
              <p:nvPr/>
            </p:nvSpPr>
            <p:spPr>
              <a:xfrm rot="10800000">
                <a:off x="1367070" y="4754381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19"/>
              <p:cNvSpPr/>
              <p:nvPr/>
            </p:nvSpPr>
            <p:spPr>
              <a:xfrm rot="10800000">
                <a:off x="-246395" y="4727481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19"/>
              <p:cNvSpPr/>
              <p:nvPr/>
            </p:nvSpPr>
            <p:spPr>
              <a:xfrm rot="10800000">
                <a:off x="1130244" y="4754381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19"/>
              <p:cNvSpPr/>
              <p:nvPr/>
            </p:nvSpPr>
            <p:spPr>
              <a:xfrm rot="10800000">
                <a:off x="1248635" y="4757067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19"/>
              <p:cNvSpPr/>
              <p:nvPr/>
            </p:nvSpPr>
            <p:spPr>
              <a:xfrm rot="10800000">
                <a:off x="3981056" y="4780790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19"/>
              <p:cNvSpPr/>
              <p:nvPr/>
            </p:nvSpPr>
            <p:spPr>
              <a:xfrm rot="10800000">
                <a:off x="3861725" y="4779895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19"/>
              <p:cNvSpPr/>
              <p:nvPr/>
            </p:nvSpPr>
            <p:spPr>
              <a:xfrm rot="10800000">
                <a:off x="2081574" y="4768928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19"/>
              <p:cNvSpPr/>
              <p:nvPr/>
            </p:nvSpPr>
            <p:spPr>
              <a:xfrm rot="10800000">
                <a:off x="4099267" y="4787548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19"/>
              <p:cNvSpPr/>
              <p:nvPr/>
            </p:nvSpPr>
            <p:spPr>
              <a:xfrm rot="10800000">
                <a:off x="3744275" y="4784415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19"/>
              <p:cNvSpPr/>
              <p:nvPr/>
            </p:nvSpPr>
            <p:spPr>
              <a:xfrm rot="10800000">
                <a:off x="2554732" y="4778059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19"/>
              <p:cNvSpPr/>
              <p:nvPr/>
            </p:nvSpPr>
            <p:spPr>
              <a:xfrm rot="10800000">
                <a:off x="3032009" y="4785176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19"/>
              <p:cNvSpPr/>
              <p:nvPr/>
            </p:nvSpPr>
            <p:spPr>
              <a:xfrm rot="10800000">
                <a:off x="458978" y="4759842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19"/>
              <p:cNvSpPr/>
              <p:nvPr/>
            </p:nvSpPr>
            <p:spPr>
              <a:xfrm rot="10800000">
                <a:off x="4216941" y="4799007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19"/>
              <p:cNvSpPr/>
              <p:nvPr/>
            </p:nvSpPr>
            <p:spPr>
              <a:xfrm rot="10800000">
                <a:off x="673916" y="4764363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19"/>
              <p:cNvSpPr/>
              <p:nvPr/>
            </p:nvSpPr>
            <p:spPr>
              <a:xfrm rot="10800000">
                <a:off x="3626780" y="4795963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19"/>
              <p:cNvSpPr/>
              <p:nvPr/>
            </p:nvSpPr>
            <p:spPr>
              <a:xfrm rot="10800000">
                <a:off x="-123037" y="4750353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19"/>
              <p:cNvSpPr/>
              <p:nvPr/>
            </p:nvSpPr>
            <p:spPr>
              <a:xfrm rot="10800000">
                <a:off x="1964795" y="4787683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19"/>
              <p:cNvSpPr/>
              <p:nvPr/>
            </p:nvSpPr>
            <p:spPr>
              <a:xfrm rot="10800000">
                <a:off x="356970" y="4770763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19"/>
              <p:cNvSpPr/>
              <p:nvPr/>
            </p:nvSpPr>
            <p:spPr>
              <a:xfrm rot="10800000">
                <a:off x="89215" y="4764363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19"/>
              <p:cNvSpPr/>
              <p:nvPr/>
            </p:nvSpPr>
            <p:spPr>
              <a:xfrm rot="10800000">
                <a:off x="4334436" y="481449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19"/>
              <p:cNvSpPr/>
              <p:nvPr/>
            </p:nvSpPr>
            <p:spPr>
              <a:xfrm rot="10800000">
                <a:off x="263153" y="4772599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19"/>
              <p:cNvSpPr/>
              <p:nvPr/>
            </p:nvSpPr>
            <p:spPr>
              <a:xfrm rot="10800000">
                <a:off x="3510180" y="4808093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19"/>
              <p:cNvSpPr/>
              <p:nvPr/>
            </p:nvSpPr>
            <p:spPr>
              <a:xfrm rot="10800000">
                <a:off x="789620" y="4787146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19"/>
              <p:cNvSpPr/>
              <p:nvPr/>
            </p:nvSpPr>
            <p:spPr>
              <a:xfrm rot="10800000">
                <a:off x="2441803" y="4804423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19"/>
              <p:cNvSpPr/>
              <p:nvPr/>
            </p:nvSpPr>
            <p:spPr>
              <a:xfrm rot="10800000">
                <a:off x="2913305" y="4809884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19"/>
              <p:cNvSpPr/>
              <p:nvPr/>
            </p:nvSpPr>
            <p:spPr>
              <a:xfrm rot="10800000">
                <a:off x="-9212" y="4777925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19"/>
              <p:cNvSpPr/>
              <p:nvPr/>
            </p:nvSpPr>
            <p:spPr>
              <a:xfrm rot="10800000">
                <a:off x="1848867" y="4807198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19"/>
              <p:cNvSpPr/>
              <p:nvPr/>
            </p:nvSpPr>
            <p:spPr>
              <a:xfrm rot="10800000">
                <a:off x="572848" y="479260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19"/>
              <p:cNvSpPr/>
              <p:nvPr/>
            </p:nvSpPr>
            <p:spPr>
              <a:xfrm rot="10800000">
                <a:off x="3393177" y="4827474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19"/>
              <p:cNvSpPr/>
              <p:nvPr/>
            </p:nvSpPr>
            <p:spPr>
              <a:xfrm rot="10800000">
                <a:off x="906176" y="4806258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19"/>
              <p:cNvSpPr/>
              <p:nvPr/>
            </p:nvSpPr>
            <p:spPr>
              <a:xfrm rot="10800000">
                <a:off x="1730745" y="4820895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19"/>
              <p:cNvSpPr/>
              <p:nvPr/>
            </p:nvSpPr>
            <p:spPr>
              <a:xfrm rot="10800000">
                <a:off x="-354133" y="4791353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19"/>
              <p:cNvSpPr/>
              <p:nvPr/>
            </p:nvSpPr>
            <p:spPr>
              <a:xfrm rot="10800000">
                <a:off x="2327038" y="4828996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19"/>
              <p:cNvSpPr/>
              <p:nvPr/>
            </p:nvSpPr>
            <p:spPr>
              <a:xfrm rot="10800000">
                <a:off x="-473418" y="4790861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19"/>
              <p:cNvSpPr/>
              <p:nvPr/>
            </p:nvSpPr>
            <p:spPr>
              <a:xfrm rot="10800000">
                <a:off x="469004" y="4809033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19"/>
              <p:cNvSpPr/>
              <p:nvPr/>
            </p:nvSpPr>
            <p:spPr>
              <a:xfrm rot="10800000">
                <a:off x="2801584" y="4836113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19"/>
              <p:cNvSpPr/>
              <p:nvPr/>
            </p:nvSpPr>
            <p:spPr>
              <a:xfrm rot="10800000">
                <a:off x="1024611" y="4821969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19"/>
              <p:cNvSpPr/>
              <p:nvPr/>
            </p:nvSpPr>
            <p:spPr>
              <a:xfrm rot="10800000">
                <a:off x="153222" y="4727167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19"/>
              <p:cNvSpPr/>
              <p:nvPr/>
            </p:nvSpPr>
            <p:spPr>
              <a:xfrm rot="10800000">
                <a:off x="-236638" y="4799947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19"/>
              <p:cNvSpPr/>
              <p:nvPr/>
            </p:nvSpPr>
            <p:spPr>
              <a:xfrm rot="10800000">
                <a:off x="1613429" y="4831771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19"/>
              <p:cNvSpPr/>
              <p:nvPr/>
            </p:nvSpPr>
            <p:spPr>
              <a:xfrm rot="10800000">
                <a:off x="3277025" y="4845468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19"/>
              <p:cNvSpPr/>
              <p:nvPr/>
            </p:nvSpPr>
            <p:spPr>
              <a:xfrm rot="10800000">
                <a:off x="374292" y="481624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19"/>
              <p:cNvSpPr/>
              <p:nvPr/>
            </p:nvSpPr>
            <p:spPr>
              <a:xfrm rot="10800000">
                <a:off x="687612" y="4822640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19"/>
              <p:cNvSpPr/>
              <p:nvPr/>
            </p:nvSpPr>
            <p:spPr>
              <a:xfrm rot="10800000">
                <a:off x="1142106" y="4831771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19"/>
              <p:cNvSpPr/>
              <p:nvPr/>
            </p:nvSpPr>
            <p:spPr>
              <a:xfrm rot="10800000">
                <a:off x="97675" y="4812748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19"/>
              <p:cNvSpPr/>
              <p:nvPr/>
            </p:nvSpPr>
            <p:spPr>
              <a:xfrm rot="10800000">
                <a:off x="1495486" y="4837277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19"/>
              <p:cNvSpPr/>
              <p:nvPr/>
            </p:nvSpPr>
            <p:spPr>
              <a:xfrm rot="10800000">
                <a:off x="1259601" y="4838127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19"/>
              <p:cNvSpPr/>
              <p:nvPr/>
            </p:nvSpPr>
            <p:spPr>
              <a:xfrm rot="10800000">
                <a:off x="1377991" y="4839962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19"/>
              <p:cNvSpPr/>
              <p:nvPr/>
            </p:nvSpPr>
            <p:spPr>
              <a:xfrm rot="10800000">
                <a:off x="-119098" y="4815792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19"/>
              <p:cNvSpPr/>
              <p:nvPr/>
            </p:nvSpPr>
            <p:spPr>
              <a:xfrm rot="10800000">
                <a:off x="4110412" y="4867356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19"/>
              <p:cNvSpPr/>
              <p:nvPr/>
            </p:nvSpPr>
            <p:spPr>
              <a:xfrm rot="10800000">
                <a:off x="3991977" y="4865476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19"/>
              <p:cNvSpPr/>
              <p:nvPr/>
            </p:nvSpPr>
            <p:spPr>
              <a:xfrm rot="10800000">
                <a:off x="2210886" y="4851824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8" name="Google Shape;8188;p19"/>
              <p:cNvSpPr/>
              <p:nvPr/>
            </p:nvSpPr>
            <p:spPr>
              <a:xfrm rot="10800000">
                <a:off x="4228802" y="487277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19"/>
              <p:cNvSpPr/>
              <p:nvPr/>
            </p:nvSpPr>
            <p:spPr>
              <a:xfrm rot="10800000">
                <a:off x="3873587" y="4870041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19"/>
              <p:cNvSpPr/>
              <p:nvPr/>
            </p:nvSpPr>
            <p:spPr>
              <a:xfrm rot="10800000">
                <a:off x="2684313" y="4861940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19"/>
              <p:cNvSpPr/>
              <p:nvPr/>
            </p:nvSpPr>
            <p:spPr>
              <a:xfrm rot="10800000">
                <a:off x="3161320" y="4869146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19"/>
              <p:cNvSpPr/>
              <p:nvPr/>
            </p:nvSpPr>
            <p:spPr>
              <a:xfrm rot="10800000">
                <a:off x="801840" y="4847258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19"/>
              <p:cNvSpPr/>
              <p:nvPr/>
            </p:nvSpPr>
            <p:spPr>
              <a:xfrm rot="10800000">
                <a:off x="581934" y="4844528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19"/>
              <p:cNvSpPr/>
              <p:nvPr/>
            </p:nvSpPr>
            <p:spPr>
              <a:xfrm rot="10800000">
                <a:off x="4346297" y="4883693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19"/>
              <p:cNvSpPr/>
              <p:nvPr/>
            </p:nvSpPr>
            <p:spPr>
              <a:xfrm rot="10800000">
                <a:off x="3756092" y="4879083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19"/>
              <p:cNvSpPr/>
              <p:nvPr/>
            </p:nvSpPr>
            <p:spPr>
              <a:xfrm rot="10800000">
                <a:off x="-3438" y="4838530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19"/>
              <p:cNvSpPr/>
              <p:nvPr/>
            </p:nvSpPr>
            <p:spPr>
              <a:xfrm rot="10800000">
                <a:off x="2094778" y="4871876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19"/>
              <p:cNvSpPr/>
              <p:nvPr/>
            </p:nvSpPr>
            <p:spPr>
              <a:xfrm rot="10800000">
                <a:off x="485386" y="4856389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19"/>
              <p:cNvSpPr/>
              <p:nvPr/>
            </p:nvSpPr>
            <p:spPr>
              <a:xfrm rot="10800000">
                <a:off x="209441" y="4851824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19"/>
              <p:cNvSpPr/>
              <p:nvPr/>
            </p:nvSpPr>
            <p:spPr>
              <a:xfrm rot="10800000">
                <a:off x="4463793" y="490101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19"/>
              <p:cNvSpPr/>
              <p:nvPr/>
            </p:nvSpPr>
            <p:spPr>
              <a:xfrm rot="10800000">
                <a:off x="3639492" y="4891884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19"/>
              <p:cNvSpPr/>
              <p:nvPr/>
            </p:nvSpPr>
            <p:spPr>
              <a:xfrm rot="10800000">
                <a:off x="398418" y="4859075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19"/>
              <p:cNvSpPr/>
              <p:nvPr/>
            </p:nvSpPr>
            <p:spPr>
              <a:xfrm rot="10800000">
                <a:off x="918932" y="4870936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19"/>
              <p:cNvSpPr/>
              <p:nvPr/>
            </p:nvSpPr>
            <p:spPr>
              <a:xfrm rot="10800000">
                <a:off x="2571159" y="4887229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19"/>
              <p:cNvSpPr/>
              <p:nvPr/>
            </p:nvSpPr>
            <p:spPr>
              <a:xfrm rot="10800000">
                <a:off x="3045660" y="4897390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19"/>
              <p:cNvSpPr/>
              <p:nvPr/>
            </p:nvSpPr>
            <p:spPr>
              <a:xfrm rot="10800000">
                <a:off x="1978223" y="4890362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19"/>
              <p:cNvSpPr/>
              <p:nvPr/>
            </p:nvSpPr>
            <p:spPr>
              <a:xfrm rot="10800000">
                <a:off x="695490" y="4877292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19"/>
              <p:cNvSpPr/>
              <p:nvPr/>
            </p:nvSpPr>
            <p:spPr>
              <a:xfrm rot="10800000">
                <a:off x="112222" y="4865834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19"/>
              <p:cNvSpPr/>
              <p:nvPr/>
            </p:nvSpPr>
            <p:spPr>
              <a:xfrm rot="10800000">
                <a:off x="3522131" y="4909206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19"/>
              <p:cNvSpPr/>
              <p:nvPr/>
            </p:nvSpPr>
            <p:spPr>
              <a:xfrm rot="10800000">
                <a:off x="1035532" y="4890049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19"/>
              <p:cNvSpPr/>
              <p:nvPr/>
            </p:nvSpPr>
            <p:spPr>
              <a:xfrm rot="10800000">
                <a:off x="1860236" y="4903746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19"/>
              <p:cNvSpPr/>
              <p:nvPr/>
            </p:nvSpPr>
            <p:spPr>
              <a:xfrm rot="10800000">
                <a:off x="2455947" y="4912608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19"/>
              <p:cNvSpPr/>
              <p:nvPr/>
            </p:nvSpPr>
            <p:spPr>
              <a:xfrm rot="10800000">
                <a:off x="597421" y="4894570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19"/>
              <p:cNvSpPr/>
              <p:nvPr/>
            </p:nvSpPr>
            <p:spPr>
              <a:xfrm rot="10800000">
                <a:off x="2930000" y="4919053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19"/>
              <p:cNvSpPr/>
              <p:nvPr/>
            </p:nvSpPr>
            <p:spPr>
              <a:xfrm rot="10800000">
                <a:off x="-227238" y="4880067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19"/>
              <p:cNvSpPr/>
              <p:nvPr/>
            </p:nvSpPr>
            <p:spPr>
              <a:xfrm rot="10800000">
                <a:off x="1153027" y="4904596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19"/>
              <p:cNvSpPr/>
              <p:nvPr/>
            </p:nvSpPr>
            <p:spPr>
              <a:xfrm rot="10800000">
                <a:off x="-345897" y="4879709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19"/>
              <p:cNvSpPr/>
              <p:nvPr/>
            </p:nvSpPr>
            <p:spPr>
              <a:xfrm rot="10800000">
                <a:off x="1742293" y="4913772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19"/>
              <p:cNvSpPr/>
              <p:nvPr/>
            </p:nvSpPr>
            <p:spPr>
              <a:xfrm rot="10800000">
                <a:off x="3405844" y="4930020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19"/>
              <p:cNvSpPr/>
              <p:nvPr/>
            </p:nvSpPr>
            <p:spPr>
              <a:xfrm rot="10800000">
                <a:off x="281639" y="4813107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19"/>
              <p:cNvSpPr/>
              <p:nvPr/>
            </p:nvSpPr>
            <p:spPr>
              <a:xfrm rot="10800000">
                <a:off x="-108176" y="4888303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19"/>
              <p:cNvSpPr/>
              <p:nvPr/>
            </p:nvSpPr>
            <p:spPr>
              <a:xfrm rot="10800000">
                <a:off x="816029" y="4906431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19"/>
              <p:cNvSpPr/>
              <p:nvPr/>
            </p:nvSpPr>
            <p:spPr>
              <a:xfrm rot="10800000">
                <a:off x="502709" y="4901866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19"/>
              <p:cNvSpPr/>
              <p:nvPr/>
            </p:nvSpPr>
            <p:spPr>
              <a:xfrm rot="10800000">
                <a:off x="1270522" y="4914622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19"/>
              <p:cNvSpPr/>
              <p:nvPr/>
            </p:nvSpPr>
            <p:spPr>
              <a:xfrm rot="10800000">
                <a:off x="-463168" y="4887945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19"/>
              <p:cNvSpPr/>
              <p:nvPr/>
            </p:nvSpPr>
            <p:spPr>
              <a:xfrm rot="10800000">
                <a:off x="1625111" y="4920978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19"/>
              <p:cNvSpPr/>
              <p:nvPr/>
            </p:nvSpPr>
            <p:spPr>
              <a:xfrm rot="10800000">
                <a:off x="1388912" y="4921023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19"/>
              <p:cNvSpPr/>
              <p:nvPr/>
            </p:nvSpPr>
            <p:spPr>
              <a:xfrm rot="10800000">
                <a:off x="225420" y="4901060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19"/>
              <p:cNvSpPr/>
              <p:nvPr/>
            </p:nvSpPr>
            <p:spPr>
              <a:xfrm rot="10800000">
                <a:off x="1507303" y="4922813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19"/>
              <p:cNvSpPr/>
              <p:nvPr/>
            </p:nvSpPr>
            <p:spPr>
              <a:xfrm rot="10800000">
                <a:off x="2339795" y="4934719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19"/>
              <p:cNvSpPr/>
              <p:nvPr/>
            </p:nvSpPr>
            <p:spPr>
              <a:xfrm rot="10800000">
                <a:off x="4239724" y="4952982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19"/>
              <p:cNvSpPr/>
              <p:nvPr/>
            </p:nvSpPr>
            <p:spPr>
              <a:xfrm rot="10800000">
                <a:off x="4121333" y="4951102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19"/>
              <p:cNvSpPr/>
              <p:nvPr/>
            </p:nvSpPr>
            <p:spPr>
              <a:xfrm rot="10800000">
                <a:off x="8379" y="4903477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19"/>
              <p:cNvSpPr/>
              <p:nvPr/>
            </p:nvSpPr>
            <p:spPr>
              <a:xfrm rot="10800000">
                <a:off x="4358114" y="4958263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19"/>
              <p:cNvSpPr/>
              <p:nvPr/>
            </p:nvSpPr>
            <p:spPr>
              <a:xfrm rot="10800000">
                <a:off x="4003838" y="4954727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19"/>
              <p:cNvSpPr/>
              <p:nvPr/>
            </p:nvSpPr>
            <p:spPr>
              <a:xfrm rot="10800000">
                <a:off x="2812147" y="4944746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19"/>
              <p:cNvSpPr/>
              <p:nvPr/>
            </p:nvSpPr>
            <p:spPr>
              <a:xfrm rot="10800000">
                <a:off x="3290677" y="4952758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19"/>
              <p:cNvSpPr/>
              <p:nvPr/>
            </p:nvSpPr>
            <p:spPr>
              <a:xfrm rot="10800000">
                <a:off x="931689" y="4932840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19"/>
              <p:cNvSpPr/>
              <p:nvPr/>
            </p:nvSpPr>
            <p:spPr>
              <a:xfrm rot="10800000">
                <a:off x="710350" y="4929259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19"/>
              <p:cNvSpPr/>
              <p:nvPr/>
            </p:nvSpPr>
            <p:spPr>
              <a:xfrm rot="10800000">
                <a:off x="4474714" y="4969319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19"/>
              <p:cNvSpPr/>
              <p:nvPr/>
            </p:nvSpPr>
            <p:spPr>
              <a:xfrm rot="10800000">
                <a:off x="3885582" y="4965514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19"/>
              <p:cNvSpPr/>
              <p:nvPr/>
            </p:nvSpPr>
            <p:spPr>
              <a:xfrm rot="10800000">
                <a:off x="2223687" y="4955891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19"/>
              <p:cNvSpPr/>
              <p:nvPr/>
            </p:nvSpPr>
            <p:spPr>
              <a:xfrm rot="10800000">
                <a:off x="124979" y="4925991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19"/>
              <p:cNvSpPr/>
              <p:nvPr/>
            </p:nvSpPr>
            <p:spPr>
              <a:xfrm rot="10800000">
                <a:off x="613221" y="4941926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19"/>
              <p:cNvSpPr/>
              <p:nvPr/>
            </p:nvSpPr>
            <p:spPr>
              <a:xfrm rot="10800000">
                <a:off x="3768132" y="4976570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19"/>
              <p:cNvSpPr/>
              <p:nvPr/>
            </p:nvSpPr>
            <p:spPr>
              <a:xfrm rot="10800000">
                <a:off x="4593104" y="498664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19"/>
              <p:cNvSpPr/>
              <p:nvPr/>
            </p:nvSpPr>
            <p:spPr>
              <a:xfrm rot="10800000">
                <a:off x="337186" y="4938435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19"/>
              <p:cNvSpPr/>
              <p:nvPr/>
            </p:nvSpPr>
            <p:spPr>
              <a:xfrm rot="10800000">
                <a:off x="527282" y="4944701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19"/>
              <p:cNvSpPr/>
              <p:nvPr/>
            </p:nvSpPr>
            <p:spPr>
              <a:xfrm rot="10800000">
                <a:off x="2700471" y="4971109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19"/>
              <p:cNvSpPr/>
              <p:nvPr/>
            </p:nvSpPr>
            <p:spPr>
              <a:xfrm rot="10800000">
                <a:off x="1048289" y="4954727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19"/>
              <p:cNvSpPr/>
              <p:nvPr/>
            </p:nvSpPr>
            <p:spPr>
              <a:xfrm rot="10800000">
                <a:off x="3172287" y="4976615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19"/>
              <p:cNvSpPr/>
              <p:nvPr/>
            </p:nvSpPr>
            <p:spPr>
              <a:xfrm rot="10800000">
                <a:off x="2106640" y="4972945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19"/>
              <p:cNvSpPr/>
              <p:nvPr/>
            </p:nvSpPr>
            <p:spPr>
              <a:xfrm rot="10800000">
                <a:off x="825115" y="4961978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19"/>
              <p:cNvSpPr/>
              <p:nvPr/>
            </p:nvSpPr>
            <p:spPr>
              <a:xfrm rot="10800000">
                <a:off x="3650458" y="4993892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19"/>
              <p:cNvSpPr/>
              <p:nvPr/>
            </p:nvSpPr>
            <p:spPr>
              <a:xfrm rot="10800000">
                <a:off x="239967" y="4954190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19"/>
              <p:cNvSpPr/>
              <p:nvPr/>
            </p:nvSpPr>
            <p:spPr>
              <a:xfrm rot="10800000">
                <a:off x="1164844" y="4972945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19"/>
              <p:cNvSpPr/>
              <p:nvPr/>
            </p:nvSpPr>
            <p:spPr>
              <a:xfrm rot="10800000">
                <a:off x="1989592" y="4987984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19"/>
              <p:cNvSpPr/>
              <p:nvPr/>
            </p:nvSpPr>
            <p:spPr>
              <a:xfrm rot="10800000">
                <a:off x="2584811" y="4994832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19"/>
              <p:cNvSpPr/>
              <p:nvPr/>
            </p:nvSpPr>
            <p:spPr>
              <a:xfrm rot="10800000">
                <a:off x="3056895" y="5002979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19"/>
              <p:cNvSpPr/>
              <p:nvPr/>
            </p:nvSpPr>
            <p:spPr>
              <a:xfrm rot="10800000">
                <a:off x="1282339" y="4987536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19"/>
              <p:cNvSpPr/>
              <p:nvPr/>
            </p:nvSpPr>
            <p:spPr>
              <a:xfrm rot="10800000">
                <a:off x="727673" y="4979211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19"/>
              <p:cNvSpPr/>
              <p:nvPr/>
            </p:nvSpPr>
            <p:spPr>
              <a:xfrm rot="10800000">
                <a:off x="1871649" y="4997518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19"/>
              <p:cNvSpPr/>
              <p:nvPr/>
            </p:nvSpPr>
            <p:spPr>
              <a:xfrm rot="10800000">
                <a:off x="-99985" y="4968469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19"/>
              <p:cNvSpPr/>
              <p:nvPr/>
            </p:nvSpPr>
            <p:spPr>
              <a:xfrm rot="10800000">
                <a:off x="3535693" y="5013945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19"/>
              <p:cNvSpPr/>
              <p:nvPr/>
            </p:nvSpPr>
            <p:spPr>
              <a:xfrm rot="10800000">
                <a:off x="-218420" y="4968469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19"/>
              <p:cNvSpPr/>
              <p:nvPr/>
            </p:nvSpPr>
            <p:spPr>
              <a:xfrm rot="10800000">
                <a:off x="939880" y="4991117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19"/>
              <p:cNvSpPr/>
              <p:nvPr/>
            </p:nvSpPr>
            <p:spPr>
              <a:xfrm rot="10800000">
                <a:off x="1399207" y="4998055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19"/>
              <p:cNvSpPr/>
              <p:nvPr/>
            </p:nvSpPr>
            <p:spPr>
              <a:xfrm rot="10800000">
                <a:off x="408265" y="4898867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19"/>
              <p:cNvSpPr/>
              <p:nvPr/>
            </p:nvSpPr>
            <p:spPr>
              <a:xfrm rot="10800000">
                <a:off x="631125" y="4986641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19"/>
              <p:cNvSpPr/>
              <p:nvPr/>
            </p:nvSpPr>
            <p:spPr>
              <a:xfrm rot="10800000">
                <a:off x="1754154" y="5003874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19"/>
              <p:cNvSpPr/>
              <p:nvPr/>
            </p:nvSpPr>
            <p:spPr>
              <a:xfrm rot="10800000">
                <a:off x="18405" y="4976615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19"/>
              <p:cNvSpPr/>
              <p:nvPr/>
            </p:nvSpPr>
            <p:spPr>
              <a:xfrm rot="10800000">
                <a:off x="1635272" y="5004814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19"/>
              <p:cNvSpPr/>
              <p:nvPr/>
            </p:nvSpPr>
            <p:spPr>
              <a:xfrm rot="10800000">
                <a:off x="1517329" y="5003918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19"/>
              <p:cNvSpPr/>
              <p:nvPr/>
            </p:nvSpPr>
            <p:spPr>
              <a:xfrm rot="10800000">
                <a:off x="-335915" y="4977197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19"/>
              <p:cNvSpPr/>
              <p:nvPr/>
            </p:nvSpPr>
            <p:spPr>
              <a:xfrm rot="10800000">
                <a:off x="353568" y="4987581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19"/>
              <p:cNvSpPr/>
              <p:nvPr/>
            </p:nvSpPr>
            <p:spPr>
              <a:xfrm rot="10800000">
                <a:off x="2469106" y="5017615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19"/>
              <p:cNvSpPr/>
              <p:nvPr/>
            </p:nvSpPr>
            <p:spPr>
              <a:xfrm rot="10800000">
                <a:off x="4369080" y="5037399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19"/>
              <p:cNvSpPr/>
              <p:nvPr/>
            </p:nvSpPr>
            <p:spPr>
              <a:xfrm rot="10800000">
                <a:off x="4251361" y="5037041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19"/>
              <p:cNvSpPr/>
              <p:nvPr/>
            </p:nvSpPr>
            <p:spPr>
              <a:xfrm rot="10800000">
                <a:off x="2944547" y="5028536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19"/>
              <p:cNvSpPr/>
              <p:nvPr/>
            </p:nvSpPr>
            <p:spPr>
              <a:xfrm rot="10800000">
                <a:off x="4133150" y="5039458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19"/>
              <p:cNvSpPr/>
              <p:nvPr/>
            </p:nvSpPr>
            <p:spPr>
              <a:xfrm rot="10800000">
                <a:off x="135900" y="4992102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19"/>
              <p:cNvSpPr/>
              <p:nvPr/>
            </p:nvSpPr>
            <p:spPr>
              <a:xfrm rot="10800000">
                <a:off x="4487471" y="504402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19"/>
              <p:cNvSpPr/>
              <p:nvPr/>
            </p:nvSpPr>
            <p:spPr>
              <a:xfrm rot="10800000">
                <a:off x="3419989" y="5036056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19"/>
              <p:cNvSpPr/>
              <p:nvPr/>
            </p:nvSpPr>
            <p:spPr>
              <a:xfrm rot="10800000">
                <a:off x="1055540" y="5016630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19"/>
              <p:cNvSpPr/>
              <p:nvPr/>
            </p:nvSpPr>
            <p:spPr>
              <a:xfrm rot="10800000">
                <a:off x="839707" y="5014795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19"/>
              <p:cNvSpPr/>
              <p:nvPr/>
            </p:nvSpPr>
            <p:spPr>
              <a:xfrm rot="10800000">
                <a:off x="-452471" y="4994519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19"/>
              <p:cNvSpPr/>
              <p:nvPr/>
            </p:nvSpPr>
            <p:spPr>
              <a:xfrm rot="10800000">
                <a:off x="4015655" y="5048544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19"/>
              <p:cNvSpPr/>
              <p:nvPr/>
            </p:nvSpPr>
            <p:spPr>
              <a:xfrm rot="10800000">
                <a:off x="4604966" y="505584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19"/>
              <p:cNvSpPr/>
              <p:nvPr/>
            </p:nvSpPr>
            <p:spPr>
              <a:xfrm rot="10800000">
                <a:off x="2352551" y="5037623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19"/>
              <p:cNvSpPr/>
              <p:nvPr/>
            </p:nvSpPr>
            <p:spPr>
              <a:xfrm rot="10800000">
                <a:off x="252500" y="5013452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19"/>
              <p:cNvSpPr/>
              <p:nvPr/>
            </p:nvSpPr>
            <p:spPr>
              <a:xfrm rot="10800000">
                <a:off x="742264" y="5026701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19"/>
              <p:cNvSpPr/>
              <p:nvPr/>
            </p:nvSpPr>
            <p:spPr>
              <a:xfrm rot="10800000">
                <a:off x="3897981" y="5063494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19"/>
              <p:cNvSpPr/>
              <p:nvPr/>
            </p:nvSpPr>
            <p:spPr>
              <a:xfrm rot="10800000">
                <a:off x="2829827" y="5054005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19"/>
              <p:cNvSpPr/>
              <p:nvPr/>
            </p:nvSpPr>
            <p:spPr>
              <a:xfrm rot="10800000">
                <a:off x="4722461" y="507222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19"/>
              <p:cNvSpPr/>
              <p:nvPr/>
            </p:nvSpPr>
            <p:spPr>
              <a:xfrm rot="10800000">
                <a:off x="1171244" y="5038473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19"/>
              <p:cNvSpPr/>
              <p:nvPr/>
            </p:nvSpPr>
            <p:spPr>
              <a:xfrm rot="10800000">
                <a:off x="465826" y="5025359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19"/>
              <p:cNvSpPr/>
              <p:nvPr/>
            </p:nvSpPr>
            <p:spPr>
              <a:xfrm rot="10800000">
                <a:off x="655698" y="5030327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19"/>
              <p:cNvSpPr/>
              <p:nvPr/>
            </p:nvSpPr>
            <p:spPr>
              <a:xfrm rot="10800000">
                <a:off x="3304329" y="5061525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19"/>
              <p:cNvSpPr/>
              <p:nvPr/>
            </p:nvSpPr>
            <p:spPr>
              <a:xfrm rot="10800000">
                <a:off x="2235951" y="5055840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19"/>
              <p:cNvSpPr/>
              <p:nvPr/>
            </p:nvSpPr>
            <p:spPr>
              <a:xfrm rot="10800000">
                <a:off x="952950" y="5046664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19"/>
              <p:cNvSpPr/>
              <p:nvPr/>
            </p:nvSpPr>
            <p:spPr>
              <a:xfrm rot="10800000">
                <a:off x="3780665" y="5077728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19"/>
              <p:cNvSpPr/>
              <p:nvPr/>
            </p:nvSpPr>
            <p:spPr>
              <a:xfrm rot="10800000">
                <a:off x="1288113" y="5056735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19"/>
              <p:cNvSpPr/>
              <p:nvPr/>
            </p:nvSpPr>
            <p:spPr>
              <a:xfrm rot="10800000">
                <a:off x="367489" y="5041651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19"/>
              <p:cNvSpPr/>
              <p:nvPr/>
            </p:nvSpPr>
            <p:spPr>
              <a:xfrm rot="10800000">
                <a:off x="2118456" y="5069134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19"/>
              <p:cNvSpPr/>
              <p:nvPr/>
            </p:nvSpPr>
            <p:spPr>
              <a:xfrm rot="10800000">
                <a:off x="2714123" y="5077728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19"/>
              <p:cNvSpPr/>
              <p:nvPr/>
            </p:nvSpPr>
            <p:spPr>
              <a:xfrm rot="10800000">
                <a:off x="3188669" y="5086098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19"/>
              <p:cNvSpPr/>
              <p:nvPr/>
            </p:nvSpPr>
            <p:spPr>
              <a:xfrm rot="10800000">
                <a:off x="1406235" y="5071327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19"/>
              <p:cNvSpPr/>
              <p:nvPr/>
            </p:nvSpPr>
            <p:spPr>
              <a:xfrm rot="10800000">
                <a:off x="855194" y="5064882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19"/>
              <p:cNvSpPr/>
              <p:nvPr/>
            </p:nvSpPr>
            <p:spPr>
              <a:xfrm rot="10800000">
                <a:off x="1997559" y="5080145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19"/>
              <p:cNvSpPr/>
              <p:nvPr/>
            </p:nvSpPr>
            <p:spPr>
              <a:xfrm rot="10800000">
                <a:off x="3665005" y="5097691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1" name="Google Shape;8311;p19"/>
              <p:cNvSpPr/>
              <p:nvPr/>
            </p:nvSpPr>
            <p:spPr>
              <a:xfrm rot="10800000">
                <a:off x="1068296" y="5074997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2" name="Google Shape;8312;p19"/>
              <p:cNvSpPr/>
              <p:nvPr/>
            </p:nvSpPr>
            <p:spPr>
              <a:xfrm rot="10800000">
                <a:off x="1529190" y="508130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3" name="Google Shape;8313;p19"/>
              <p:cNvSpPr/>
              <p:nvPr/>
            </p:nvSpPr>
            <p:spPr>
              <a:xfrm rot="10800000">
                <a:off x="1878945" y="5086814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4" name="Google Shape;8314;p19"/>
              <p:cNvSpPr/>
              <p:nvPr/>
            </p:nvSpPr>
            <p:spPr>
              <a:xfrm rot="10800000">
                <a:off x="27536" y="5057272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5" name="Google Shape;8315;p19"/>
              <p:cNvSpPr/>
              <p:nvPr/>
            </p:nvSpPr>
            <p:spPr>
              <a:xfrm rot="10800000">
                <a:off x="539009" y="4985477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6" name="Google Shape;8316;p19"/>
              <p:cNvSpPr/>
              <p:nvPr/>
            </p:nvSpPr>
            <p:spPr>
              <a:xfrm rot="10800000">
                <a:off x="-90899" y="5057317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7" name="Google Shape;8317;p19"/>
              <p:cNvSpPr/>
              <p:nvPr/>
            </p:nvSpPr>
            <p:spPr>
              <a:xfrm rot="10800000">
                <a:off x="758646" y="5072222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8" name="Google Shape;8318;p19"/>
              <p:cNvSpPr/>
              <p:nvPr/>
            </p:nvSpPr>
            <p:spPr>
              <a:xfrm rot="10800000">
                <a:off x="1642120" y="5087620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9" name="Google Shape;8319;p19"/>
              <p:cNvSpPr/>
              <p:nvPr/>
            </p:nvSpPr>
            <p:spPr>
              <a:xfrm rot="10800000">
                <a:off x="1760510" y="5089455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0" name="Google Shape;8320;p19"/>
              <p:cNvSpPr/>
              <p:nvPr/>
            </p:nvSpPr>
            <p:spPr>
              <a:xfrm rot="10800000">
                <a:off x="145926" y="506497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1" name="Google Shape;8321;p19"/>
              <p:cNvSpPr/>
              <p:nvPr/>
            </p:nvSpPr>
            <p:spPr>
              <a:xfrm rot="10800000">
                <a:off x="2598463" y="5100466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2" name="Google Shape;8322;p19"/>
              <p:cNvSpPr/>
              <p:nvPr/>
            </p:nvSpPr>
            <p:spPr>
              <a:xfrm rot="10800000">
                <a:off x="481358" y="5075042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19"/>
              <p:cNvSpPr/>
              <p:nvPr/>
            </p:nvSpPr>
            <p:spPr>
              <a:xfrm rot="10800000">
                <a:off x="-208125" y="5066224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4" name="Google Shape;8324;p19"/>
              <p:cNvSpPr/>
              <p:nvPr/>
            </p:nvSpPr>
            <p:spPr>
              <a:xfrm rot="10800000">
                <a:off x="4380494" y="5122219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5" name="Google Shape;8325;p19"/>
              <p:cNvSpPr/>
              <p:nvPr/>
            </p:nvSpPr>
            <p:spPr>
              <a:xfrm rot="10800000">
                <a:off x="4498392" y="5122354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6" name="Google Shape;8326;p19"/>
              <p:cNvSpPr/>
              <p:nvPr/>
            </p:nvSpPr>
            <p:spPr>
              <a:xfrm rot="10800000">
                <a:off x="3073904" y="5111387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7" name="Google Shape;8327;p19"/>
              <p:cNvSpPr/>
              <p:nvPr/>
            </p:nvSpPr>
            <p:spPr>
              <a:xfrm rot="10800000">
                <a:off x="4262507" y="5124144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19"/>
              <p:cNvSpPr/>
              <p:nvPr/>
            </p:nvSpPr>
            <p:spPr>
              <a:xfrm rot="10800000">
                <a:off x="4616782" y="5129605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9" name="Google Shape;8329;p19"/>
              <p:cNvSpPr/>
              <p:nvPr/>
            </p:nvSpPr>
            <p:spPr>
              <a:xfrm rot="10800000">
                <a:off x="3549121" y="5123517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0" name="Google Shape;8330;p19"/>
              <p:cNvSpPr/>
              <p:nvPr/>
            </p:nvSpPr>
            <p:spPr>
              <a:xfrm rot="10800000">
                <a:off x="263421" y="5079966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19"/>
              <p:cNvSpPr/>
              <p:nvPr/>
            </p:nvSpPr>
            <p:spPr>
              <a:xfrm rot="10800000">
                <a:off x="1184001" y="5100466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2" name="Google Shape;8332;p19"/>
              <p:cNvSpPr/>
              <p:nvPr/>
            </p:nvSpPr>
            <p:spPr>
              <a:xfrm rot="10800000">
                <a:off x="968123" y="5099481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3" name="Google Shape;8333;p19"/>
              <p:cNvSpPr/>
              <p:nvPr/>
            </p:nvSpPr>
            <p:spPr>
              <a:xfrm rot="10800000">
                <a:off x="4144788" y="5135155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19"/>
              <p:cNvSpPr/>
              <p:nvPr/>
            </p:nvSpPr>
            <p:spPr>
              <a:xfrm rot="10800000">
                <a:off x="4734277" y="514146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5" name="Google Shape;8335;p19"/>
              <p:cNvSpPr/>
              <p:nvPr/>
            </p:nvSpPr>
            <p:spPr>
              <a:xfrm rot="10800000">
                <a:off x="-324949" y="5083144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6" name="Google Shape;8336;p19"/>
              <p:cNvSpPr/>
              <p:nvPr/>
            </p:nvSpPr>
            <p:spPr>
              <a:xfrm rot="10800000">
                <a:off x="2481415" y="5121637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19"/>
              <p:cNvSpPr/>
              <p:nvPr/>
            </p:nvSpPr>
            <p:spPr>
              <a:xfrm rot="10800000">
                <a:off x="870681" y="5112238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19"/>
              <p:cNvSpPr/>
              <p:nvPr/>
            </p:nvSpPr>
            <p:spPr>
              <a:xfrm rot="10800000">
                <a:off x="379977" y="5101764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19"/>
              <p:cNvSpPr/>
              <p:nvPr/>
            </p:nvSpPr>
            <p:spPr>
              <a:xfrm rot="10800000">
                <a:off x="4027516" y="5145763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19"/>
              <p:cNvSpPr/>
              <p:nvPr/>
            </p:nvSpPr>
            <p:spPr>
              <a:xfrm rot="10800000">
                <a:off x="2958244" y="5136811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19"/>
              <p:cNvSpPr/>
              <p:nvPr/>
            </p:nvSpPr>
            <p:spPr>
              <a:xfrm rot="10800000">
                <a:off x="1299930" y="5122309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19"/>
              <p:cNvSpPr/>
              <p:nvPr/>
            </p:nvSpPr>
            <p:spPr>
              <a:xfrm rot="10800000">
                <a:off x="3433685" y="5144196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19"/>
              <p:cNvSpPr/>
              <p:nvPr/>
            </p:nvSpPr>
            <p:spPr>
              <a:xfrm rot="10800000">
                <a:off x="4851772" y="515878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19"/>
              <p:cNvSpPr/>
              <p:nvPr/>
            </p:nvSpPr>
            <p:spPr>
              <a:xfrm rot="10800000">
                <a:off x="784160" y="5116848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19"/>
              <p:cNvSpPr/>
              <p:nvPr/>
            </p:nvSpPr>
            <p:spPr>
              <a:xfrm rot="10800000">
                <a:off x="593348" y="5112372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19"/>
              <p:cNvSpPr/>
              <p:nvPr/>
            </p:nvSpPr>
            <p:spPr>
              <a:xfrm rot="10800000">
                <a:off x="2365308" y="513873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19"/>
              <p:cNvSpPr/>
              <p:nvPr/>
            </p:nvSpPr>
            <p:spPr>
              <a:xfrm rot="10800000">
                <a:off x="1081993" y="5130545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19"/>
              <p:cNvSpPr/>
              <p:nvPr/>
            </p:nvSpPr>
            <p:spPr>
              <a:xfrm rot="10800000">
                <a:off x="-440654" y="5108657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19"/>
              <p:cNvSpPr/>
              <p:nvPr/>
            </p:nvSpPr>
            <p:spPr>
              <a:xfrm rot="10800000">
                <a:off x="3909887" y="5164338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19"/>
              <p:cNvSpPr/>
              <p:nvPr/>
            </p:nvSpPr>
            <p:spPr>
              <a:xfrm rot="10800000">
                <a:off x="1422617" y="5140571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19"/>
              <p:cNvSpPr/>
              <p:nvPr/>
            </p:nvSpPr>
            <p:spPr>
              <a:xfrm rot="10800000">
                <a:off x="2244411" y="5152477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19"/>
              <p:cNvSpPr/>
              <p:nvPr/>
            </p:nvSpPr>
            <p:spPr>
              <a:xfrm rot="10800000">
                <a:off x="2843479" y="5161429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19"/>
              <p:cNvSpPr/>
              <p:nvPr/>
            </p:nvSpPr>
            <p:spPr>
              <a:xfrm rot="10800000">
                <a:off x="495637" y="5129068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19"/>
              <p:cNvSpPr/>
              <p:nvPr/>
            </p:nvSpPr>
            <p:spPr>
              <a:xfrm rot="10800000">
                <a:off x="3317980" y="5169531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19"/>
              <p:cNvSpPr/>
              <p:nvPr/>
            </p:nvSpPr>
            <p:spPr>
              <a:xfrm rot="10800000">
                <a:off x="1535546" y="5154223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19"/>
              <p:cNvSpPr/>
              <p:nvPr/>
            </p:nvSpPr>
            <p:spPr>
              <a:xfrm rot="10800000">
                <a:off x="2125752" y="5163219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19"/>
              <p:cNvSpPr/>
              <p:nvPr/>
            </p:nvSpPr>
            <p:spPr>
              <a:xfrm rot="10800000">
                <a:off x="989966" y="5149612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19"/>
              <p:cNvSpPr/>
              <p:nvPr/>
            </p:nvSpPr>
            <p:spPr>
              <a:xfrm rot="10800000">
                <a:off x="3792526" y="5181526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19"/>
              <p:cNvSpPr/>
              <p:nvPr/>
            </p:nvSpPr>
            <p:spPr>
              <a:xfrm rot="10800000">
                <a:off x="1657607" y="5165099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19"/>
              <p:cNvSpPr/>
              <p:nvPr/>
            </p:nvSpPr>
            <p:spPr>
              <a:xfrm rot="10800000">
                <a:off x="2008481" y="5169710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19"/>
              <p:cNvSpPr/>
              <p:nvPr/>
            </p:nvSpPr>
            <p:spPr>
              <a:xfrm rot="10800000">
                <a:off x="1196713" y="5159594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19"/>
              <p:cNvSpPr/>
              <p:nvPr/>
            </p:nvSpPr>
            <p:spPr>
              <a:xfrm rot="10800000">
                <a:off x="1894432" y="5172395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19"/>
              <p:cNvSpPr/>
              <p:nvPr/>
            </p:nvSpPr>
            <p:spPr>
              <a:xfrm rot="10800000">
                <a:off x="1775997" y="517056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19"/>
              <p:cNvSpPr/>
              <p:nvPr/>
            </p:nvSpPr>
            <p:spPr>
              <a:xfrm rot="10800000">
                <a:off x="666217" y="5071461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19"/>
              <p:cNvSpPr/>
              <p:nvPr/>
            </p:nvSpPr>
            <p:spPr>
              <a:xfrm rot="10800000">
                <a:off x="894359" y="5157848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19"/>
              <p:cNvSpPr/>
              <p:nvPr/>
            </p:nvSpPr>
            <p:spPr>
              <a:xfrm rot="10800000">
                <a:off x="155684" y="5145987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19"/>
              <p:cNvSpPr/>
              <p:nvPr/>
            </p:nvSpPr>
            <p:spPr>
              <a:xfrm rot="10800000">
                <a:off x="794410" y="5157983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19"/>
              <p:cNvSpPr/>
              <p:nvPr/>
            </p:nvSpPr>
            <p:spPr>
              <a:xfrm rot="10800000">
                <a:off x="37294" y="5146032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19"/>
              <p:cNvSpPr/>
              <p:nvPr/>
            </p:nvSpPr>
            <p:spPr>
              <a:xfrm rot="10800000">
                <a:off x="2726879" y="5184257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19"/>
              <p:cNvSpPr/>
              <p:nvPr/>
            </p:nvSpPr>
            <p:spPr>
              <a:xfrm rot="10800000">
                <a:off x="273179" y="5153238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19"/>
              <p:cNvSpPr/>
              <p:nvPr/>
            </p:nvSpPr>
            <p:spPr>
              <a:xfrm rot="10800000">
                <a:off x="4510253" y="5206144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19"/>
              <p:cNvSpPr/>
              <p:nvPr/>
            </p:nvSpPr>
            <p:spPr>
              <a:xfrm rot="10800000">
                <a:off x="3202589" y="5194999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19"/>
              <p:cNvSpPr/>
              <p:nvPr/>
            </p:nvSpPr>
            <p:spPr>
              <a:xfrm rot="10800000">
                <a:off x="4627749" y="520793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19"/>
              <p:cNvSpPr/>
              <p:nvPr/>
            </p:nvSpPr>
            <p:spPr>
              <a:xfrm rot="10800000">
                <a:off x="617473" y="5163085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19"/>
              <p:cNvSpPr/>
              <p:nvPr/>
            </p:nvSpPr>
            <p:spPr>
              <a:xfrm rot="10800000">
                <a:off x="-81141" y="5155073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19"/>
              <p:cNvSpPr/>
              <p:nvPr/>
            </p:nvSpPr>
            <p:spPr>
              <a:xfrm rot="10800000">
                <a:off x="4391818" y="5209725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19"/>
              <p:cNvSpPr/>
              <p:nvPr/>
            </p:nvSpPr>
            <p:spPr>
              <a:xfrm rot="10800000">
                <a:off x="3677762" y="5207308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19"/>
              <p:cNvSpPr/>
              <p:nvPr/>
            </p:nvSpPr>
            <p:spPr>
              <a:xfrm rot="10800000">
                <a:off x="4746139" y="5215231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19"/>
              <p:cNvSpPr/>
              <p:nvPr/>
            </p:nvSpPr>
            <p:spPr>
              <a:xfrm rot="10800000">
                <a:off x="1313313" y="5184257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19"/>
              <p:cNvSpPr/>
              <p:nvPr/>
            </p:nvSpPr>
            <p:spPr>
              <a:xfrm rot="10800000">
                <a:off x="390674" y="5167875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19"/>
              <p:cNvSpPr/>
              <p:nvPr/>
            </p:nvSpPr>
            <p:spPr>
              <a:xfrm rot="10800000">
                <a:off x="1102941" y="5184257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19"/>
              <p:cNvSpPr/>
              <p:nvPr/>
            </p:nvSpPr>
            <p:spPr>
              <a:xfrm rot="10800000">
                <a:off x="4274323" y="5219483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19"/>
              <p:cNvSpPr/>
              <p:nvPr/>
            </p:nvSpPr>
            <p:spPr>
              <a:xfrm rot="10800000">
                <a:off x="2610727" y="5203862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19"/>
              <p:cNvSpPr/>
              <p:nvPr/>
            </p:nvSpPr>
            <p:spPr>
              <a:xfrm rot="10800000">
                <a:off x="4863634" y="522709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19"/>
              <p:cNvSpPr/>
              <p:nvPr/>
            </p:nvSpPr>
            <p:spPr>
              <a:xfrm rot="10800000">
                <a:off x="-197696" y="5172395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19"/>
              <p:cNvSpPr/>
              <p:nvPr/>
            </p:nvSpPr>
            <p:spPr>
              <a:xfrm rot="10800000">
                <a:off x="3087556" y="5219796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19"/>
              <p:cNvSpPr/>
              <p:nvPr/>
            </p:nvSpPr>
            <p:spPr>
              <a:xfrm rot="10800000">
                <a:off x="4156828" y="5229822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19"/>
              <p:cNvSpPr/>
              <p:nvPr/>
            </p:nvSpPr>
            <p:spPr>
              <a:xfrm rot="10800000">
                <a:off x="1006393" y="5197908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19"/>
              <p:cNvSpPr/>
              <p:nvPr/>
            </p:nvSpPr>
            <p:spPr>
              <a:xfrm rot="10800000">
                <a:off x="1435373" y="5206100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19"/>
              <p:cNvSpPr/>
              <p:nvPr/>
            </p:nvSpPr>
            <p:spPr>
              <a:xfrm rot="10800000">
                <a:off x="3562102" y="5228211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19"/>
              <p:cNvSpPr/>
              <p:nvPr/>
            </p:nvSpPr>
            <p:spPr>
              <a:xfrm rot="10800000">
                <a:off x="507274" y="5189673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19"/>
              <p:cNvSpPr/>
              <p:nvPr/>
            </p:nvSpPr>
            <p:spPr>
              <a:xfrm rot="10800000">
                <a:off x="2493724" y="5221631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19"/>
              <p:cNvSpPr/>
              <p:nvPr/>
            </p:nvSpPr>
            <p:spPr>
              <a:xfrm rot="10800000">
                <a:off x="4981129" y="524530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19"/>
              <p:cNvSpPr/>
              <p:nvPr/>
            </p:nvSpPr>
            <p:spPr>
              <a:xfrm rot="10800000">
                <a:off x="905504" y="5202384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19"/>
              <p:cNvSpPr/>
              <p:nvPr/>
            </p:nvSpPr>
            <p:spPr>
              <a:xfrm rot="10800000">
                <a:off x="721540" y="5199565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19"/>
              <p:cNvSpPr/>
              <p:nvPr/>
            </p:nvSpPr>
            <p:spPr>
              <a:xfrm rot="10800000">
                <a:off x="1216765" y="5215231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19"/>
              <p:cNvSpPr/>
              <p:nvPr/>
            </p:nvSpPr>
            <p:spPr>
              <a:xfrm rot="10800000">
                <a:off x="4039557" y="5246160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19"/>
              <p:cNvSpPr/>
              <p:nvPr/>
            </p:nvSpPr>
            <p:spPr>
              <a:xfrm rot="10800000">
                <a:off x="1551929" y="5224272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19"/>
              <p:cNvSpPr/>
              <p:nvPr/>
            </p:nvSpPr>
            <p:spPr>
              <a:xfrm rot="10800000">
                <a:off x="-313401" y="5197908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19"/>
              <p:cNvSpPr/>
              <p:nvPr/>
            </p:nvSpPr>
            <p:spPr>
              <a:xfrm rot="10800000">
                <a:off x="2372828" y="5235641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19"/>
              <p:cNvSpPr/>
              <p:nvPr/>
            </p:nvSpPr>
            <p:spPr>
              <a:xfrm rot="10800000">
                <a:off x="2969165" y="5244369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19"/>
              <p:cNvSpPr/>
              <p:nvPr/>
            </p:nvSpPr>
            <p:spPr>
              <a:xfrm rot="10800000">
                <a:off x="622934" y="5217021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19"/>
              <p:cNvSpPr/>
              <p:nvPr/>
            </p:nvSpPr>
            <p:spPr>
              <a:xfrm rot="10800000">
                <a:off x="3445502" y="5252560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19"/>
              <p:cNvSpPr/>
              <p:nvPr/>
            </p:nvSpPr>
            <p:spPr>
              <a:xfrm rot="10800000">
                <a:off x="1668036" y="5237208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19"/>
              <p:cNvSpPr/>
              <p:nvPr/>
            </p:nvSpPr>
            <p:spPr>
              <a:xfrm rot="10800000">
                <a:off x="2255332" y="5245891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19"/>
              <p:cNvSpPr/>
              <p:nvPr/>
            </p:nvSpPr>
            <p:spPr>
              <a:xfrm rot="10800000">
                <a:off x="1112295" y="5234522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19"/>
              <p:cNvSpPr/>
              <p:nvPr/>
            </p:nvSpPr>
            <p:spPr>
              <a:xfrm rot="10800000">
                <a:off x="3923673" y="5266078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19"/>
              <p:cNvSpPr/>
              <p:nvPr/>
            </p:nvSpPr>
            <p:spPr>
              <a:xfrm rot="10800000">
                <a:off x="1781727" y="5247682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19"/>
              <p:cNvSpPr/>
              <p:nvPr/>
            </p:nvSpPr>
            <p:spPr>
              <a:xfrm rot="10800000">
                <a:off x="2136674" y="5252560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19"/>
              <p:cNvSpPr/>
              <p:nvPr/>
            </p:nvSpPr>
            <p:spPr>
              <a:xfrm rot="10800000">
                <a:off x="1331530" y="5243429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19"/>
              <p:cNvSpPr/>
              <p:nvPr/>
            </p:nvSpPr>
            <p:spPr>
              <a:xfrm rot="10800000">
                <a:off x="1900788" y="5253500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19"/>
              <p:cNvSpPr/>
              <p:nvPr/>
            </p:nvSpPr>
            <p:spPr>
              <a:xfrm rot="10800000">
                <a:off x="2023252" y="5255291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19"/>
              <p:cNvSpPr/>
              <p:nvPr/>
            </p:nvSpPr>
            <p:spPr>
              <a:xfrm rot="10800000">
                <a:off x="812985" y="5199475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19"/>
              <p:cNvSpPr/>
              <p:nvPr/>
            </p:nvSpPr>
            <p:spPr>
              <a:xfrm rot="10800000">
                <a:off x="2856236" y="5267152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19"/>
              <p:cNvSpPr/>
              <p:nvPr/>
            </p:nvSpPr>
            <p:spPr>
              <a:xfrm rot="10800000">
                <a:off x="1016375" y="5244638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19"/>
              <p:cNvSpPr/>
              <p:nvPr/>
            </p:nvSpPr>
            <p:spPr>
              <a:xfrm rot="10800000">
                <a:off x="922826" y="5244101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19"/>
              <p:cNvSpPr/>
              <p:nvPr/>
            </p:nvSpPr>
            <p:spPr>
              <a:xfrm rot="10800000">
                <a:off x="-426331" y="5230673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19"/>
              <p:cNvSpPr/>
              <p:nvPr/>
            </p:nvSpPr>
            <p:spPr>
              <a:xfrm rot="10800000">
                <a:off x="3331946" y="5278387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19"/>
              <p:cNvSpPr/>
              <p:nvPr/>
            </p:nvSpPr>
            <p:spPr>
              <a:xfrm rot="10800000">
                <a:off x="4639565" y="5291725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19"/>
              <p:cNvSpPr/>
              <p:nvPr/>
            </p:nvSpPr>
            <p:spPr>
              <a:xfrm rot="10800000">
                <a:off x="4758000" y="5293561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19"/>
              <p:cNvSpPr/>
              <p:nvPr/>
            </p:nvSpPr>
            <p:spPr>
              <a:xfrm rot="10800000">
                <a:off x="736759" y="5248935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19"/>
              <p:cNvSpPr/>
              <p:nvPr/>
            </p:nvSpPr>
            <p:spPr>
              <a:xfrm rot="10800000">
                <a:off x="3807118" y="5287921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19"/>
              <p:cNvSpPr/>
              <p:nvPr/>
            </p:nvSpPr>
            <p:spPr>
              <a:xfrm rot="10800000">
                <a:off x="4521175" y="5293561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19"/>
              <p:cNvSpPr/>
              <p:nvPr/>
            </p:nvSpPr>
            <p:spPr>
              <a:xfrm rot="10800000">
                <a:off x="4875451" y="5300857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19"/>
              <p:cNvSpPr/>
              <p:nvPr/>
            </p:nvSpPr>
            <p:spPr>
              <a:xfrm rot="10800000">
                <a:off x="1441998" y="5268585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19"/>
              <p:cNvSpPr/>
              <p:nvPr/>
            </p:nvSpPr>
            <p:spPr>
              <a:xfrm rot="10800000">
                <a:off x="1226120" y="5268898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19"/>
              <p:cNvSpPr/>
              <p:nvPr/>
            </p:nvSpPr>
            <p:spPr>
              <a:xfrm rot="10800000">
                <a:off x="2739636" y="5286265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19"/>
              <p:cNvSpPr/>
              <p:nvPr/>
            </p:nvSpPr>
            <p:spPr>
              <a:xfrm rot="10800000">
                <a:off x="4403680" y="5302602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19"/>
              <p:cNvSpPr/>
              <p:nvPr/>
            </p:nvSpPr>
            <p:spPr>
              <a:xfrm rot="10800000">
                <a:off x="4992946" y="531361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19"/>
              <p:cNvSpPr/>
              <p:nvPr/>
            </p:nvSpPr>
            <p:spPr>
              <a:xfrm rot="10800000">
                <a:off x="3216912" y="5303542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19"/>
              <p:cNvSpPr/>
              <p:nvPr/>
            </p:nvSpPr>
            <p:spPr>
              <a:xfrm rot="10800000">
                <a:off x="4286185" y="5316567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19"/>
              <p:cNvSpPr/>
              <p:nvPr/>
            </p:nvSpPr>
            <p:spPr>
              <a:xfrm rot="10800000">
                <a:off x="1558553" y="5289935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19"/>
              <p:cNvSpPr/>
              <p:nvPr/>
            </p:nvSpPr>
            <p:spPr>
              <a:xfrm rot="10800000">
                <a:off x="1128409" y="5283087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19"/>
              <p:cNvSpPr/>
              <p:nvPr/>
            </p:nvSpPr>
            <p:spPr>
              <a:xfrm rot="10800000">
                <a:off x="3691413" y="5311644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19"/>
              <p:cNvSpPr/>
              <p:nvPr/>
            </p:nvSpPr>
            <p:spPr>
              <a:xfrm rot="10800000">
                <a:off x="2622589" y="5304258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19"/>
              <p:cNvSpPr/>
              <p:nvPr/>
            </p:nvSpPr>
            <p:spPr>
              <a:xfrm rot="10800000">
                <a:off x="5110441" y="533089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19"/>
              <p:cNvSpPr/>
              <p:nvPr/>
            </p:nvSpPr>
            <p:spPr>
              <a:xfrm rot="10800000">
                <a:off x="1033965" y="5288189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19"/>
              <p:cNvSpPr/>
              <p:nvPr/>
            </p:nvSpPr>
            <p:spPr>
              <a:xfrm rot="10800000">
                <a:off x="848525" y="5286265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19"/>
              <p:cNvSpPr/>
              <p:nvPr/>
            </p:nvSpPr>
            <p:spPr>
              <a:xfrm rot="10800000">
                <a:off x="1339990" y="5299872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19"/>
              <p:cNvSpPr/>
              <p:nvPr/>
            </p:nvSpPr>
            <p:spPr>
              <a:xfrm rot="10800000">
                <a:off x="1675198" y="5307212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19"/>
              <p:cNvSpPr/>
              <p:nvPr/>
            </p:nvSpPr>
            <p:spPr>
              <a:xfrm rot="10800000">
                <a:off x="4168690" y="5332726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19"/>
              <p:cNvSpPr/>
              <p:nvPr/>
            </p:nvSpPr>
            <p:spPr>
              <a:xfrm rot="10800000">
                <a:off x="2503751" y="5319790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19"/>
              <p:cNvSpPr/>
              <p:nvPr/>
            </p:nvSpPr>
            <p:spPr>
              <a:xfrm rot="10800000">
                <a:off x="3098477" y="5327265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19"/>
              <p:cNvSpPr/>
              <p:nvPr/>
            </p:nvSpPr>
            <p:spPr>
              <a:xfrm rot="10800000">
                <a:off x="3576649" y="5337291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19"/>
              <p:cNvSpPr/>
              <p:nvPr/>
            </p:nvSpPr>
            <p:spPr>
              <a:xfrm rot="10800000">
                <a:off x="1793543" y="5321446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19"/>
              <p:cNvSpPr/>
              <p:nvPr/>
            </p:nvSpPr>
            <p:spPr>
              <a:xfrm rot="10800000">
                <a:off x="2384868" y="5329055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19"/>
              <p:cNvSpPr/>
              <p:nvPr/>
            </p:nvSpPr>
            <p:spPr>
              <a:xfrm rot="10800000">
                <a:off x="1240712" y="5319477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19"/>
              <p:cNvSpPr/>
              <p:nvPr/>
            </p:nvSpPr>
            <p:spPr>
              <a:xfrm rot="10800000">
                <a:off x="4052806" y="5352510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19"/>
              <p:cNvSpPr/>
              <p:nvPr/>
            </p:nvSpPr>
            <p:spPr>
              <a:xfrm rot="10800000">
                <a:off x="1910814" y="5331428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19"/>
              <p:cNvSpPr/>
              <p:nvPr/>
            </p:nvSpPr>
            <p:spPr>
              <a:xfrm rot="10800000">
                <a:off x="2266299" y="5335456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19"/>
              <p:cNvSpPr/>
              <p:nvPr/>
            </p:nvSpPr>
            <p:spPr>
              <a:xfrm rot="10800000">
                <a:off x="1454755" y="5327802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19"/>
              <p:cNvSpPr/>
              <p:nvPr/>
            </p:nvSpPr>
            <p:spPr>
              <a:xfrm rot="10800000">
                <a:off x="2029473" y="533693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19"/>
              <p:cNvSpPr/>
              <p:nvPr/>
            </p:nvSpPr>
            <p:spPr>
              <a:xfrm rot="10800000">
                <a:off x="2148535" y="5338186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19"/>
              <p:cNvSpPr/>
              <p:nvPr/>
            </p:nvSpPr>
            <p:spPr>
              <a:xfrm rot="10800000">
                <a:off x="2985548" y="5350003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19"/>
              <p:cNvSpPr/>
              <p:nvPr/>
            </p:nvSpPr>
            <p:spPr>
              <a:xfrm rot="10800000">
                <a:off x="1145060" y="5329593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19"/>
              <p:cNvSpPr/>
              <p:nvPr/>
            </p:nvSpPr>
            <p:spPr>
              <a:xfrm rot="10800000">
                <a:off x="941402" y="5286220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19"/>
              <p:cNvSpPr/>
              <p:nvPr/>
            </p:nvSpPr>
            <p:spPr>
              <a:xfrm rot="10800000">
                <a:off x="1051467" y="5330130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19"/>
              <p:cNvSpPr/>
              <p:nvPr/>
            </p:nvSpPr>
            <p:spPr>
              <a:xfrm rot="10800000">
                <a:off x="3460049" y="5360745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19"/>
              <p:cNvSpPr/>
              <p:nvPr/>
            </p:nvSpPr>
            <p:spPr>
              <a:xfrm rot="10800000">
                <a:off x="4767086" y="5376456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19"/>
              <p:cNvSpPr/>
              <p:nvPr/>
            </p:nvSpPr>
            <p:spPr>
              <a:xfrm rot="10800000">
                <a:off x="4886417" y="5379187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19"/>
              <p:cNvSpPr/>
              <p:nvPr/>
            </p:nvSpPr>
            <p:spPr>
              <a:xfrm rot="10800000">
                <a:off x="3934595" y="5371891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19"/>
              <p:cNvSpPr/>
              <p:nvPr/>
            </p:nvSpPr>
            <p:spPr>
              <a:xfrm rot="10800000">
                <a:off x="4650487" y="5379187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19"/>
              <p:cNvSpPr/>
              <p:nvPr/>
            </p:nvSpPr>
            <p:spPr>
              <a:xfrm rot="10800000">
                <a:off x="1576547" y="5353673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19"/>
              <p:cNvSpPr/>
              <p:nvPr/>
            </p:nvSpPr>
            <p:spPr>
              <a:xfrm rot="10800000">
                <a:off x="5004807" y="538648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19"/>
              <p:cNvSpPr/>
              <p:nvPr/>
            </p:nvSpPr>
            <p:spPr>
              <a:xfrm rot="10800000">
                <a:off x="2868993" y="5370011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19"/>
              <p:cNvSpPr/>
              <p:nvPr/>
            </p:nvSpPr>
            <p:spPr>
              <a:xfrm rot="10800000">
                <a:off x="1354582" y="5353584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19"/>
              <p:cNvSpPr/>
              <p:nvPr/>
            </p:nvSpPr>
            <p:spPr>
              <a:xfrm rot="10800000">
                <a:off x="4532992" y="5387154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19"/>
              <p:cNvSpPr/>
              <p:nvPr/>
            </p:nvSpPr>
            <p:spPr>
              <a:xfrm rot="10800000">
                <a:off x="5122526" y="5399508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19"/>
              <p:cNvSpPr/>
              <p:nvPr/>
            </p:nvSpPr>
            <p:spPr>
              <a:xfrm rot="10800000">
                <a:off x="3345776" y="5386930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19"/>
              <p:cNvSpPr/>
              <p:nvPr/>
            </p:nvSpPr>
            <p:spPr>
              <a:xfrm rot="10800000">
                <a:off x="1687910" y="5373726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19"/>
              <p:cNvSpPr/>
              <p:nvPr/>
            </p:nvSpPr>
            <p:spPr>
              <a:xfrm rot="10800000">
                <a:off x="4415496" y="5399060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19"/>
              <p:cNvSpPr/>
              <p:nvPr/>
            </p:nvSpPr>
            <p:spPr>
              <a:xfrm rot="10800000">
                <a:off x="3820770" y="5398344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19"/>
              <p:cNvSpPr/>
              <p:nvPr/>
            </p:nvSpPr>
            <p:spPr>
              <a:xfrm rot="10800000">
                <a:off x="2748096" y="5386572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19"/>
              <p:cNvSpPr/>
              <p:nvPr/>
            </p:nvSpPr>
            <p:spPr>
              <a:xfrm rot="10800000">
                <a:off x="1257094" y="5368265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19"/>
              <p:cNvSpPr/>
              <p:nvPr/>
            </p:nvSpPr>
            <p:spPr>
              <a:xfrm rot="10800000">
                <a:off x="5239797" y="541745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19"/>
              <p:cNvSpPr/>
              <p:nvPr/>
            </p:nvSpPr>
            <p:spPr>
              <a:xfrm rot="10800000">
                <a:off x="1162382" y="5374218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19"/>
              <p:cNvSpPr/>
              <p:nvPr/>
            </p:nvSpPr>
            <p:spPr>
              <a:xfrm rot="10800000">
                <a:off x="1071027" y="5371891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19"/>
              <p:cNvSpPr/>
              <p:nvPr/>
            </p:nvSpPr>
            <p:spPr>
              <a:xfrm rot="10800000">
                <a:off x="1469302" y="5384513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19"/>
              <p:cNvSpPr/>
              <p:nvPr/>
            </p:nvSpPr>
            <p:spPr>
              <a:xfrm rot="10800000">
                <a:off x="1804509" y="5391182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19"/>
              <p:cNvSpPr/>
              <p:nvPr/>
            </p:nvSpPr>
            <p:spPr>
              <a:xfrm rot="10800000">
                <a:off x="4298941" y="5414726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19"/>
              <p:cNvSpPr/>
              <p:nvPr/>
            </p:nvSpPr>
            <p:spPr>
              <a:xfrm rot="10800000">
                <a:off x="2631272" y="5401388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19"/>
              <p:cNvSpPr/>
              <p:nvPr/>
            </p:nvSpPr>
            <p:spPr>
              <a:xfrm rot="10800000">
                <a:off x="3226939" y="5410161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19"/>
              <p:cNvSpPr/>
              <p:nvPr/>
            </p:nvSpPr>
            <p:spPr>
              <a:xfrm rot="10800000">
                <a:off x="3703275" y="5420142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19"/>
              <p:cNvSpPr/>
              <p:nvPr/>
            </p:nvSpPr>
            <p:spPr>
              <a:xfrm rot="10800000">
                <a:off x="1922631" y="5405282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19"/>
              <p:cNvSpPr/>
              <p:nvPr/>
            </p:nvSpPr>
            <p:spPr>
              <a:xfrm rot="10800000">
                <a:off x="2513105" y="5412354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19"/>
              <p:cNvSpPr/>
              <p:nvPr/>
            </p:nvSpPr>
            <p:spPr>
              <a:xfrm rot="10800000">
                <a:off x="4181446" y="5433481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19"/>
              <p:cNvSpPr/>
              <p:nvPr/>
            </p:nvSpPr>
            <p:spPr>
              <a:xfrm rot="10800000">
                <a:off x="2395566" y="5418754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19"/>
              <p:cNvSpPr/>
              <p:nvPr/>
            </p:nvSpPr>
            <p:spPr>
              <a:xfrm rot="10800000">
                <a:off x="2040395" y="5414368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19"/>
              <p:cNvSpPr/>
              <p:nvPr/>
            </p:nvSpPr>
            <p:spPr>
              <a:xfrm rot="10800000">
                <a:off x="1370024" y="5404655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19"/>
              <p:cNvSpPr/>
              <p:nvPr/>
            </p:nvSpPr>
            <p:spPr>
              <a:xfrm rot="10800000">
                <a:off x="1584066" y="5412488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19"/>
              <p:cNvSpPr/>
              <p:nvPr/>
            </p:nvSpPr>
            <p:spPr>
              <a:xfrm rot="10800000">
                <a:off x="2276952" y="5421306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19"/>
              <p:cNvSpPr/>
              <p:nvPr/>
            </p:nvSpPr>
            <p:spPr>
              <a:xfrm rot="10800000">
                <a:off x="2158561" y="5420187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19"/>
              <p:cNvSpPr/>
              <p:nvPr/>
            </p:nvSpPr>
            <p:spPr>
              <a:xfrm rot="10800000">
                <a:off x="3113964" y="5432943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19"/>
              <p:cNvSpPr/>
              <p:nvPr/>
            </p:nvSpPr>
            <p:spPr>
              <a:xfrm rot="10800000">
                <a:off x="1273476" y="5415174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19"/>
              <p:cNvSpPr/>
              <p:nvPr/>
            </p:nvSpPr>
            <p:spPr>
              <a:xfrm rot="10800000">
                <a:off x="3589719" y="5445073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19"/>
              <p:cNvSpPr/>
              <p:nvPr/>
            </p:nvSpPr>
            <p:spPr>
              <a:xfrm rot="10800000">
                <a:off x="1179436" y="5417367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19"/>
              <p:cNvSpPr/>
              <p:nvPr/>
            </p:nvSpPr>
            <p:spPr>
              <a:xfrm rot="10800000">
                <a:off x="4898233" y="5462082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19"/>
              <p:cNvSpPr/>
              <p:nvPr/>
            </p:nvSpPr>
            <p:spPr>
              <a:xfrm rot="10800000">
                <a:off x="4065786" y="5458680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19"/>
              <p:cNvSpPr/>
              <p:nvPr/>
            </p:nvSpPr>
            <p:spPr>
              <a:xfrm rot="10800000">
                <a:off x="5016668" y="546481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19"/>
              <p:cNvSpPr/>
              <p:nvPr/>
            </p:nvSpPr>
            <p:spPr>
              <a:xfrm rot="10800000">
                <a:off x="4780738" y="5464723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19"/>
              <p:cNvSpPr/>
              <p:nvPr/>
            </p:nvSpPr>
            <p:spPr>
              <a:xfrm rot="10800000">
                <a:off x="1699502" y="5436569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19"/>
              <p:cNvSpPr/>
              <p:nvPr/>
            </p:nvSpPr>
            <p:spPr>
              <a:xfrm rot="10800000">
                <a:off x="2998304" y="5453846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19"/>
              <p:cNvSpPr/>
              <p:nvPr/>
            </p:nvSpPr>
            <p:spPr>
              <a:xfrm rot="10800000">
                <a:off x="5134119" y="547210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19"/>
              <p:cNvSpPr/>
              <p:nvPr/>
            </p:nvSpPr>
            <p:spPr>
              <a:xfrm rot="10800000">
                <a:off x="1482998" y="5438315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19"/>
              <p:cNvSpPr/>
              <p:nvPr/>
            </p:nvSpPr>
            <p:spPr>
              <a:xfrm rot="10800000">
                <a:off x="4661453" y="5472108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19"/>
              <p:cNvSpPr/>
              <p:nvPr/>
            </p:nvSpPr>
            <p:spPr>
              <a:xfrm rot="10800000">
                <a:off x="5252554" y="5484820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19"/>
              <p:cNvSpPr/>
              <p:nvPr/>
            </p:nvSpPr>
            <p:spPr>
              <a:xfrm rot="10800000">
                <a:off x="3474641" y="5469691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19"/>
              <p:cNvSpPr/>
              <p:nvPr/>
            </p:nvSpPr>
            <p:spPr>
              <a:xfrm rot="10800000">
                <a:off x="1816326" y="5457517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19"/>
              <p:cNvSpPr/>
              <p:nvPr/>
            </p:nvSpPr>
            <p:spPr>
              <a:xfrm rot="10800000">
                <a:off x="4544629" y="5485581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19"/>
              <p:cNvSpPr/>
              <p:nvPr/>
            </p:nvSpPr>
            <p:spPr>
              <a:xfrm rot="10800000">
                <a:off x="2877452" y="5469647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19"/>
              <p:cNvSpPr/>
              <p:nvPr/>
            </p:nvSpPr>
            <p:spPr>
              <a:xfrm rot="10800000">
                <a:off x="3950082" y="5482135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19"/>
              <p:cNvSpPr/>
              <p:nvPr/>
            </p:nvSpPr>
            <p:spPr>
              <a:xfrm rot="10800000">
                <a:off x="1392135" y="5454742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19"/>
              <p:cNvSpPr/>
              <p:nvPr/>
            </p:nvSpPr>
            <p:spPr>
              <a:xfrm rot="10800000">
                <a:off x="5368214" y="5503038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19"/>
              <p:cNvSpPr/>
              <p:nvPr/>
            </p:nvSpPr>
            <p:spPr>
              <a:xfrm rot="10800000">
                <a:off x="1290530" y="5459352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19"/>
              <p:cNvSpPr/>
              <p:nvPr/>
            </p:nvSpPr>
            <p:spPr>
              <a:xfrm rot="10800000">
                <a:off x="1597494" y="5468975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19"/>
              <p:cNvSpPr/>
              <p:nvPr/>
            </p:nvSpPr>
            <p:spPr>
              <a:xfrm rot="10800000">
                <a:off x="1933821" y="5474794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19"/>
              <p:cNvSpPr/>
              <p:nvPr/>
            </p:nvSpPr>
            <p:spPr>
              <a:xfrm rot="10800000">
                <a:off x="2763314" y="5483925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19"/>
              <p:cNvSpPr/>
              <p:nvPr/>
            </p:nvSpPr>
            <p:spPr>
              <a:xfrm rot="10800000">
                <a:off x="4428253" y="549851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19"/>
              <p:cNvSpPr/>
              <p:nvPr/>
            </p:nvSpPr>
            <p:spPr>
              <a:xfrm rot="10800000">
                <a:off x="3358981" y="5493907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19"/>
              <p:cNvSpPr/>
              <p:nvPr/>
            </p:nvSpPr>
            <p:spPr>
              <a:xfrm rot="10800000">
                <a:off x="3831691" y="5503038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19"/>
              <p:cNvSpPr/>
              <p:nvPr/>
            </p:nvSpPr>
            <p:spPr>
              <a:xfrm rot="10800000">
                <a:off x="2051316" y="5488401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19"/>
              <p:cNvSpPr/>
              <p:nvPr/>
            </p:nvSpPr>
            <p:spPr>
              <a:xfrm rot="10800000">
                <a:off x="2642417" y="5495205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19"/>
              <p:cNvSpPr/>
              <p:nvPr/>
            </p:nvSpPr>
            <p:spPr>
              <a:xfrm rot="10800000">
                <a:off x="2524027" y="5501650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19"/>
              <p:cNvSpPr/>
              <p:nvPr/>
            </p:nvSpPr>
            <p:spPr>
              <a:xfrm rot="10800000">
                <a:off x="2169751" y="5497890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19"/>
              <p:cNvSpPr/>
              <p:nvPr/>
            </p:nvSpPr>
            <p:spPr>
              <a:xfrm rot="10800000">
                <a:off x="4308968" y="5517629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19"/>
              <p:cNvSpPr/>
              <p:nvPr/>
            </p:nvSpPr>
            <p:spPr>
              <a:xfrm rot="10800000">
                <a:off x="1498440" y="5489565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19"/>
              <p:cNvSpPr/>
              <p:nvPr/>
            </p:nvSpPr>
            <p:spPr>
              <a:xfrm rot="10800000">
                <a:off x="2291946" y="5503127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19"/>
              <p:cNvSpPr/>
              <p:nvPr/>
            </p:nvSpPr>
            <p:spPr>
              <a:xfrm rot="10800000">
                <a:off x="2406532" y="5504873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19"/>
              <p:cNvSpPr/>
              <p:nvPr/>
            </p:nvSpPr>
            <p:spPr>
              <a:xfrm rot="10800000">
                <a:off x="1713378" y="5496324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19"/>
              <p:cNvSpPr/>
              <p:nvPr/>
            </p:nvSpPr>
            <p:spPr>
              <a:xfrm rot="10800000">
                <a:off x="3239964" y="5515794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19"/>
              <p:cNvSpPr/>
              <p:nvPr/>
            </p:nvSpPr>
            <p:spPr>
              <a:xfrm rot="10800000">
                <a:off x="1401669" y="5500307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19"/>
              <p:cNvSpPr/>
              <p:nvPr/>
            </p:nvSpPr>
            <p:spPr>
              <a:xfrm rot="10800000">
                <a:off x="3719657" y="5528372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19"/>
              <p:cNvSpPr/>
              <p:nvPr/>
            </p:nvSpPr>
            <p:spPr>
              <a:xfrm rot="10800000">
                <a:off x="4195098" y="5539293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19"/>
              <p:cNvSpPr/>
              <p:nvPr/>
            </p:nvSpPr>
            <p:spPr>
              <a:xfrm rot="10800000">
                <a:off x="1829083" y="5520852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19"/>
              <p:cNvSpPr/>
              <p:nvPr/>
            </p:nvSpPr>
            <p:spPr>
              <a:xfrm rot="10800000">
                <a:off x="3126721" y="5535802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19"/>
              <p:cNvSpPr/>
              <p:nvPr/>
            </p:nvSpPr>
            <p:spPr>
              <a:xfrm rot="10800000">
                <a:off x="1612310" y="5523001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19"/>
              <p:cNvSpPr/>
              <p:nvPr/>
            </p:nvSpPr>
            <p:spPr>
              <a:xfrm rot="10800000">
                <a:off x="3603997" y="5553169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19"/>
              <p:cNvSpPr/>
              <p:nvPr/>
            </p:nvSpPr>
            <p:spPr>
              <a:xfrm rot="10800000">
                <a:off x="1945414" y="5541307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19"/>
              <p:cNvSpPr/>
              <p:nvPr/>
            </p:nvSpPr>
            <p:spPr>
              <a:xfrm rot="10800000">
                <a:off x="3006495" y="5552542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19"/>
              <p:cNvSpPr/>
              <p:nvPr/>
            </p:nvSpPr>
            <p:spPr>
              <a:xfrm rot="10800000">
                <a:off x="4079438" y="5562255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19"/>
              <p:cNvSpPr/>
              <p:nvPr/>
            </p:nvSpPr>
            <p:spPr>
              <a:xfrm rot="10800000">
                <a:off x="1513703" y="5538577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19"/>
              <p:cNvSpPr/>
              <p:nvPr/>
            </p:nvSpPr>
            <p:spPr>
              <a:xfrm rot="10800000">
                <a:off x="2066937" y="5556973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19"/>
              <p:cNvSpPr/>
              <p:nvPr/>
            </p:nvSpPr>
            <p:spPr>
              <a:xfrm rot="10800000">
                <a:off x="1727075" y="5553303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19"/>
              <p:cNvSpPr/>
              <p:nvPr/>
            </p:nvSpPr>
            <p:spPr>
              <a:xfrm rot="10800000">
                <a:off x="2892671" y="556682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19"/>
              <p:cNvSpPr/>
              <p:nvPr/>
            </p:nvSpPr>
            <p:spPr>
              <a:xfrm rot="10800000">
                <a:off x="3488337" y="5576847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19"/>
              <p:cNvSpPr/>
              <p:nvPr/>
            </p:nvSpPr>
            <p:spPr>
              <a:xfrm rot="10800000">
                <a:off x="3963778" y="5586649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19"/>
              <p:cNvSpPr/>
              <p:nvPr/>
            </p:nvSpPr>
            <p:spPr>
              <a:xfrm rot="10800000">
                <a:off x="2180628" y="5571923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19"/>
              <p:cNvSpPr/>
              <p:nvPr/>
            </p:nvSpPr>
            <p:spPr>
              <a:xfrm rot="10800000">
                <a:off x="2771729" y="5578100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19"/>
              <p:cNvSpPr/>
              <p:nvPr/>
            </p:nvSpPr>
            <p:spPr>
              <a:xfrm rot="10800000">
                <a:off x="2298123" y="5581054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19"/>
              <p:cNvSpPr/>
              <p:nvPr/>
            </p:nvSpPr>
            <p:spPr>
              <a:xfrm rot="10800000">
                <a:off x="2656248" y="5583740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19"/>
              <p:cNvSpPr/>
              <p:nvPr/>
            </p:nvSpPr>
            <p:spPr>
              <a:xfrm rot="10800000">
                <a:off x="1626633" y="5574922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19"/>
              <p:cNvSpPr/>
              <p:nvPr/>
            </p:nvSpPr>
            <p:spPr>
              <a:xfrm rot="10800000">
                <a:off x="2534948" y="5587768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19"/>
              <p:cNvSpPr/>
              <p:nvPr/>
            </p:nvSpPr>
            <p:spPr>
              <a:xfrm rot="10800000">
                <a:off x="2416558" y="5586470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19"/>
              <p:cNvSpPr/>
              <p:nvPr/>
            </p:nvSpPr>
            <p:spPr>
              <a:xfrm rot="10800000">
                <a:off x="1841839" y="5580965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19"/>
              <p:cNvSpPr/>
              <p:nvPr/>
            </p:nvSpPr>
            <p:spPr>
              <a:xfrm rot="10800000">
                <a:off x="3369007" y="5598690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19"/>
              <p:cNvSpPr/>
              <p:nvPr/>
            </p:nvSpPr>
            <p:spPr>
              <a:xfrm rot="10800000">
                <a:off x="3848342" y="5611446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19"/>
              <p:cNvSpPr/>
              <p:nvPr/>
            </p:nvSpPr>
            <p:spPr>
              <a:xfrm rot="10800000">
                <a:off x="1958394" y="5604643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19"/>
              <p:cNvSpPr/>
              <p:nvPr/>
            </p:nvSpPr>
            <p:spPr>
              <a:xfrm rot="10800000">
                <a:off x="3252407" y="5619145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19"/>
              <p:cNvSpPr/>
              <p:nvPr/>
            </p:nvSpPr>
            <p:spPr>
              <a:xfrm rot="10800000">
                <a:off x="1746858" y="5607776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19"/>
              <p:cNvSpPr/>
              <p:nvPr/>
            </p:nvSpPr>
            <p:spPr>
              <a:xfrm rot="10800000">
                <a:off x="3733309" y="5636020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19"/>
              <p:cNvSpPr/>
              <p:nvPr/>
            </p:nvSpPr>
            <p:spPr>
              <a:xfrm rot="10800000">
                <a:off x="3135852" y="563543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19"/>
              <p:cNvSpPr/>
              <p:nvPr/>
            </p:nvSpPr>
            <p:spPr>
              <a:xfrm rot="10800000">
                <a:off x="2078844" y="5625635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19"/>
              <p:cNvSpPr/>
              <p:nvPr/>
            </p:nvSpPr>
            <p:spPr>
              <a:xfrm rot="10800000">
                <a:off x="3019252" y="5651328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19"/>
              <p:cNvSpPr/>
              <p:nvPr/>
            </p:nvSpPr>
            <p:spPr>
              <a:xfrm rot="10800000">
                <a:off x="2191594" y="5642376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19"/>
              <p:cNvSpPr/>
              <p:nvPr/>
            </p:nvSpPr>
            <p:spPr>
              <a:xfrm rot="10800000">
                <a:off x="1855267" y="5637765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19"/>
              <p:cNvSpPr/>
              <p:nvPr/>
            </p:nvSpPr>
            <p:spPr>
              <a:xfrm rot="10800000">
                <a:off x="3617649" y="5659698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19"/>
              <p:cNvSpPr/>
              <p:nvPr/>
            </p:nvSpPr>
            <p:spPr>
              <a:xfrm rot="10800000">
                <a:off x="2309984" y="5655535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19"/>
              <p:cNvSpPr/>
              <p:nvPr/>
            </p:nvSpPr>
            <p:spPr>
              <a:xfrm rot="10800000">
                <a:off x="2898713" y="5660638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19"/>
              <p:cNvSpPr/>
              <p:nvPr/>
            </p:nvSpPr>
            <p:spPr>
              <a:xfrm rot="10800000">
                <a:off x="2782427" y="5667889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19"/>
              <p:cNvSpPr/>
              <p:nvPr/>
            </p:nvSpPr>
            <p:spPr>
              <a:xfrm rot="10800000">
                <a:off x="2427211" y="5664263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19"/>
              <p:cNvSpPr/>
              <p:nvPr/>
            </p:nvSpPr>
            <p:spPr>
              <a:xfrm rot="10800000">
                <a:off x="2668602" y="5670664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19"/>
              <p:cNvSpPr/>
              <p:nvPr/>
            </p:nvSpPr>
            <p:spPr>
              <a:xfrm rot="10800000">
                <a:off x="2545915" y="5669769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19"/>
              <p:cNvSpPr/>
              <p:nvPr/>
            </p:nvSpPr>
            <p:spPr>
              <a:xfrm rot="10800000">
                <a:off x="1970927" y="5664263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19"/>
              <p:cNvSpPr/>
              <p:nvPr/>
            </p:nvSpPr>
            <p:spPr>
              <a:xfrm rot="10800000">
                <a:off x="3497737" y="5681585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19"/>
              <p:cNvSpPr/>
              <p:nvPr/>
            </p:nvSpPr>
            <p:spPr>
              <a:xfrm rot="10800000">
                <a:off x="3381763" y="5701593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19"/>
              <p:cNvSpPr/>
              <p:nvPr/>
            </p:nvSpPr>
            <p:spPr>
              <a:xfrm rot="10800000">
                <a:off x="2086587" y="5688837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19"/>
              <p:cNvSpPr/>
              <p:nvPr/>
            </p:nvSpPr>
            <p:spPr>
              <a:xfrm rot="10800000">
                <a:off x="3264582" y="5718915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19"/>
              <p:cNvSpPr/>
              <p:nvPr/>
            </p:nvSpPr>
            <p:spPr>
              <a:xfrm rot="10800000">
                <a:off x="2203187" y="5708889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19"/>
              <p:cNvSpPr/>
              <p:nvPr/>
            </p:nvSpPr>
            <p:spPr>
              <a:xfrm rot="10800000">
                <a:off x="3148608" y="5732567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19"/>
              <p:cNvSpPr/>
              <p:nvPr/>
            </p:nvSpPr>
            <p:spPr>
              <a:xfrm rot="10800000">
                <a:off x="2320682" y="5726122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19"/>
              <p:cNvSpPr/>
              <p:nvPr/>
            </p:nvSpPr>
            <p:spPr>
              <a:xfrm rot="10800000">
                <a:off x="3029278" y="5744428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19"/>
              <p:cNvSpPr/>
              <p:nvPr/>
            </p:nvSpPr>
            <p:spPr>
              <a:xfrm rot="10800000">
                <a:off x="2438177" y="5738878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3" name="Google Shape;8583;p19"/>
              <p:cNvSpPr/>
              <p:nvPr/>
            </p:nvSpPr>
            <p:spPr>
              <a:xfrm rot="10800000">
                <a:off x="2911783" y="5750784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4" name="Google Shape;8584;p19"/>
              <p:cNvSpPr/>
              <p:nvPr/>
            </p:nvSpPr>
            <p:spPr>
              <a:xfrm rot="10800000">
                <a:off x="2556567" y="5747965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19"/>
              <p:cNvSpPr/>
              <p:nvPr/>
            </p:nvSpPr>
            <p:spPr>
              <a:xfrm rot="10800000">
                <a:off x="2674958" y="5752620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19"/>
              <p:cNvSpPr/>
              <p:nvPr/>
            </p:nvSpPr>
            <p:spPr>
              <a:xfrm rot="10800000">
                <a:off x="2793393" y="5753515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87" name="Google Shape;8587;p19"/>
          <p:cNvSpPr txBox="1"/>
          <p:nvPr>
            <p:ph idx="1" type="subTitle"/>
          </p:nvPr>
        </p:nvSpPr>
        <p:spPr>
          <a:xfrm>
            <a:off x="1677292" y="1504335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588" name="Google Shape;8588;p19"/>
          <p:cNvSpPr txBox="1"/>
          <p:nvPr>
            <p:ph idx="2" type="subTitle"/>
          </p:nvPr>
        </p:nvSpPr>
        <p:spPr>
          <a:xfrm>
            <a:off x="1677292" y="1870992"/>
            <a:ext cx="2776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9" name="Google Shape;8589;p19"/>
          <p:cNvSpPr txBox="1"/>
          <p:nvPr>
            <p:ph idx="3" type="subTitle"/>
          </p:nvPr>
        </p:nvSpPr>
        <p:spPr>
          <a:xfrm>
            <a:off x="1677292" y="307229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590" name="Google Shape;8590;p19"/>
          <p:cNvSpPr txBox="1"/>
          <p:nvPr>
            <p:ph idx="4" type="subTitle"/>
          </p:nvPr>
        </p:nvSpPr>
        <p:spPr>
          <a:xfrm>
            <a:off x="1677292" y="3438960"/>
            <a:ext cx="2776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1" name="Google Shape;8591;p19"/>
          <p:cNvSpPr txBox="1"/>
          <p:nvPr>
            <p:ph type="title"/>
          </p:nvPr>
        </p:nvSpPr>
        <p:spPr>
          <a:xfrm>
            <a:off x="720000" y="311400"/>
            <a:ext cx="40692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">
    <p:spTree>
      <p:nvGrpSpPr>
        <p:cNvPr id="8592" name="Shape 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3" name="Google Shape;8593;p20"/>
          <p:cNvSpPr txBox="1"/>
          <p:nvPr>
            <p:ph hasCustomPrompt="1" type="title"/>
          </p:nvPr>
        </p:nvSpPr>
        <p:spPr>
          <a:xfrm>
            <a:off x="885972" y="1490259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4" name="Google Shape;8594;p20"/>
          <p:cNvSpPr txBox="1"/>
          <p:nvPr>
            <p:ph idx="1" type="subTitle"/>
          </p:nvPr>
        </p:nvSpPr>
        <p:spPr>
          <a:xfrm>
            <a:off x="1663300" y="1281594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595" name="Google Shape;8595;p20"/>
          <p:cNvSpPr txBox="1"/>
          <p:nvPr>
            <p:ph idx="2" type="subTitle"/>
          </p:nvPr>
        </p:nvSpPr>
        <p:spPr>
          <a:xfrm>
            <a:off x="1663300" y="1648248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596" name="Google Shape;8596;p20"/>
          <p:cNvSpPr txBox="1"/>
          <p:nvPr>
            <p:ph hasCustomPrompt="1" idx="3" type="title"/>
          </p:nvPr>
        </p:nvSpPr>
        <p:spPr>
          <a:xfrm>
            <a:off x="885972" y="2677234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7" name="Google Shape;8597;p20"/>
          <p:cNvSpPr txBox="1"/>
          <p:nvPr>
            <p:ph idx="4" type="subTitle"/>
          </p:nvPr>
        </p:nvSpPr>
        <p:spPr>
          <a:xfrm>
            <a:off x="1663300" y="2468563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598" name="Google Shape;8598;p20"/>
          <p:cNvSpPr txBox="1"/>
          <p:nvPr>
            <p:ph idx="5" type="subTitle"/>
          </p:nvPr>
        </p:nvSpPr>
        <p:spPr>
          <a:xfrm>
            <a:off x="1663300" y="2835222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599" name="Google Shape;8599;p20"/>
          <p:cNvSpPr txBox="1"/>
          <p:nvPr>
            <p:ph hasCustomPrompt="1" idx="6" type="title"/>
          </p:nvPr>
        </p:nvSpPr>
        <p:spPr>
          <a:xfrm>
            <a:off x="885972" y="3864209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0" name="Google Shape;8600;p20"/>
          <p:cNvSpPr txBox="1"/>
          <p:nvPr>
            <p:ph idx="7" type="subTitle"/>
          </p:nvPr>
        </p:nvSpPr>
        <p:spPr>
          <a:xfrm>
            <a:off x="1663300" y="3655532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601" name="Google Shape;8601;p20"/>
          <p:cNvSpPr txBox="1"/>
          <p:nvPr>
            <p:ph idx="8" type="subTitle"/>
          </p:nvPr>
        </p:nvSpPr>
        <p:spPr>
          <a:xfrm>
            <a:off x="1663300" y="4022195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602" name="Google Shape;8602;p20"/>
          <p:cNvSpPr txBox="1"/>
          <p:nvPr>
            <p:ph idx="9" type="title"/>
          </p:nvPr>
        </p:nvSpPr>
        <p:spPr>
          <a:xfrm>
            <a:off x="720000" y="311400"/>
            <a:ext cx="39387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03" name="Google Shape;8603;p20"/>
          <p:cNvSpPr/>
          <p:nvPr/>
        </p:nvSpPr>
        <p:spPr>
          <a:xfrm>
            <a:off x="7927095" y="3655525"/>
            <a:ext cx="2263038" cy="2325033"/>
          </a:xfrm>
          <a:custGeom>
            <a:rect b="b" l="l" r="r" t="t"/>
            <a:pathLst>
              <a:path extrusionOk="0" h="67657" w="65853">
                <a:moveTo>
                  <a:pt x="17382" y="2351"/>
                </a:moveTo>
                <a:lnTo>
                  <a:pt x="38687" y="4325"/>
                </a:lnTo>
                <a:cubicBezTo>
                  <a:pt x="38748" y="4671"/>
                  <a:pt x="38931" y="4996"/>
                  <a:pt x="39196" y="5240"/>
                </a:cubicBezTo>
                <a:lnTo>
                  <a:pt x="26885" y="22984"/>
                </a:lnTo>
                <a:cubicBezTo>
                  <a:pt x="26885" y="22984"/>
                  <a:pt x="26864" y="22964"/>
                  <a:pt x="26864" y="22964"/>
                </a:cubicBezTo>
                <a:cubicBezTo>
                  <a:pt x="26591" y="22782"/>
                  <a:pt x="26277" y="22683"/>
                  <a:pt x="25958" y="22683"/>
                </a:cubicBezTo>
                <a:cubicBezTo>
                  <a:pt x="25778" y="22683"/>
                  <a:pt x="25596" y="22715"/>
                  <a:pt x="25420" y="22781"/>
                </a:cubicBezTo>
                <a:lnTo>
                  <a:pt x="16588" y="3084"/>
                </a:lnTo>
                <a:cubicBezTo>
                  <a:pt x="16873" y="2961"/>
                  <a:pt x="17117" y="2758"/>
                  <a:pt x="17301" y="2514"/>
                </a:cubicBezTo>
                <a:cubicBezTo>
                  <a:pt x="17321" y="2453"/>
                  <a:pt x="17362" y="2412"/>
                  <a:pt x="17382" y="2351"/>
                </a:cubicBezTo>
                <a:close/>
                <a:moveTo>
                  <a:pt x="15286" y="3022"/>
                </a:moveTo>
                <a:cubicBezTo>
                  <a:pt x="15499" y="3135"/>
                  <a:pt x="15735" y="3194"/>
                  <a:pt x="15976" y="3194"/>
                </a:cubicBezTo>
                <a:cubicBezTo>
                  <a:pt x="16125" y="3194"/>
                  <a:pt x="16277" y="3171"/>
                  <a:pt x="16426" y="3124"/>
                </a:cubicBezTo>
                <a:lnTo>
                  <a:pt x="25257" y="22842"/>
                </a:lnTo>
                <a:cubicBezTo>
                  <a:pt x="25013" y="22964"/>
                  <a:pt x="24789" y="23147"/>
                  <a:pt x="24646" y="23371"/>
                </a:cubicBezTo>
                <a:lnTo>
                  <a:pt x="24606" y="23432"/>
                </a:lnTo>
                <a:lnTo>
                  <a:pt x="24585" y="23473"/>
                </a:lnTo>
                <a:cubicBezTo>
                  <a:pt x="24484" y="23615"/>
                  <a:pt x="24402" y="23778"/>
                  <a:pt x="24362" y="23941"/>
                </a:cubicBezTo>
                <a:lnTo>
                  <a:pt x="3321" y="22293"/>
                </a:lnTo>
                <a:cubicBezTo>
                  <a:pt x="3301" y="21845"/>
                  <a:pt x="3077" y="21438"/>
                  <a:pt x="2731" y="21173"/>
                </a:cubicBezTo>
                <a:lnTo>
                  <a:pt x="15286" y="3022"/>
                </a:lnTo>
                <a:close/>
                <a:moveTo>
                  <a:pt x="39338" y="5342"/>
                </a:moveTo>
                <a:lnTo>
                  <a:pt x="39379" y="5363"/>
                </a:lnTo>
                <a:cubicBezTo>
                  <a:pt x="39646" y="5550"/>
                  <a:pt x="39957" y="5649"/>
                  <a:pt x="40278" y="5649"/>
                </a:cubicBezTo>
                <a:cubicBezTo>
                  <a:pt x="40445" y="5649"/>
                  <a:pt x="40615" y="5622"/>
                  <a:pt x="40783" y="5566"/>
                </a:cubicBezTo>
                <a:lnTo>
                  <a:pt x="49716" y="24938"/>
                </a:lnTo>
                <a:cubicBezTo>
                  <a:pt x="49553" y="25040"/>
                  <a:pt x="49390" y="25182"/>
                  <a:pt x="49289" y="25345"/>
                </a:cubicBezTo>
                <a:cubicBezTo>
                  <a:pt x="49167" y="25508"/>
                  <a:pt x="49085" y="25691"/>
                  <a:pt x="49044" y="25894"/>
                </a:cubicBezTo>
                <a:lnTo>
                  <a:pt x="27536" y="24205"/>
                </a:lnTo>
                <a:cubicBezTo>
                  <a:pt x="27516" y="23778"/>
                  <a:pt x="27332" y="23371"/>
                  <a:pt x="27027" y="23086"/>
                </a:cubicBezTo>
                <a:lnTo>
                  <a:pt x="39338" y="5342"/>
                </a:lnTo>
                <a:close/>
                <a:moveTo>
                  <a:pt x="3321" y="22476"/>
                </a:moveTo>
                <a:lnTo>
                  <a:pt x="24321" y="24124"/>
                </a:lnTo>
                <a:cubicBezTo>
                  <a:pt x="24219" y="24734"/>
                  <a:pt x="24484" y="25325"/>
                  <a:pt x="24992" y="25670"/>
                </a:cubicBezTo>
                <a:lnTo>
                  <a:pt x="25013" y="25670"/>
                </a:lnTo>
                <a:lnTo>
                  <a:pt x="12661" y="43476"/>
                </a:lnTo>
                <a:cubicBezTo>
                  <a:pt x="12499" y="43413"/>
                  <a:pt x="12337" y="43389"/>
                  <a:pt x="12170" y="43389"/>
                </a:cubicBezTo>
                <a:cubicBezTo>
                  <a:pt x="12065" y="43389"/>
                  <a:pt x="11958" y="43399"/>
                  <a:pt x="11847" y="43414"/>
                </a:cubicBezTo>
                <a:lnTo>
                  <a:pt x="2182" y="23941"/>
                </a:lnTo>
                <a:cubicBezTo>
                  <a:pt x="2548" y="23819"/>
                  <a:pt x="2853" y="23615"/>
                  <a:pt x="3057" y="23310"/>
                </a:cubicBezTo>
                <a:cubicBezTo>
                  <a:pt x="3219" y="23066"/>
                  <a:pt x="3321" y="22761"/>
                  <a:pt x="3321" y="22476"/>
                </a:cubicBezTo>
                <a:close/>
                <a:moveTo>
                  <a:pt x="25155" y="25772"/>
                </a:moveTo>
                <a:cubicBezTo>
                  <a:pt x="25389" y="25889"/>
                  <a:pt x="25645" y="25951"/>
                  <a:pt x="25901" y="25951"/>
                </a:cubicBezTo>
                <a:cubicBezTo>
                  <a:pt x="26134" y="25951"/>
                  <a:pt x="26366" y="25899"/>
                  <a:pt x="26580" y="25793"/>
                </a:cubicBezTo>
                <a:lnTo>
                  <a:pt x="35431" y="45571"/>
                </a:lnTo>
                <a:cubicBezTo>
                  <a:pt x="35391" y="45632"/>
                  <a:pt x="35329" y="45673"/>
                  <a:pt x="35309" y="45734"/>
                </a:cubicBezTo>
                <a:cubicBezTo>
                  <a:pt x="35187" y="45897"/>
                  <a:pt x="35106" y="46100"/>
                  <a:pt x="35065" y="46304"/>
                </a:cubicBezTo>
                <a:lnTo>
                  <a:pt x="13760" y="44920"/>
                </a:lnTo>
                <a:cubicBezTo>
                  <a:pt x="13740" y="44310"/>
                  <a:pt x="13373" y="43781"/>
                  <a:pt x="12844" y="43537"/>
                </a:cubicBezTo>
                <a:lnTo>
                  <a:pt x="25155" y="25772"/>
                </a:lnTo>
                <a:close/>
                <a:moveTo>
                  <a:pt x="15983" y="1"/>
                </a:moveTo>
                <a:cubicBezTo>
                  <a:pt x="15829" y="1"/>
                  <a:pt x="15670" y="24"/>
                  <a:pt x="15510" y="72"/>
                </a:cubicBezTo>
                <a:cubicBezTo>
                  <a:pt x="14228" y="479"/>
                  <a:pt x="13984" y="2168"/>
                  <a:pt x="15083" y="2921"/>
                </a:cubicBezTo>
                <a:lnTo>
                  <a:pt x="15123" y="2941"/>
                </a:lnTo>
                <a:lnTo>
                  <a:pt x="2609" y="21072"/>
                </a:lnTo>
                <a:cubicBezTo>
                  <a:pt x="2336" y="20898"/>
                  <a:pt x="2040" y="20818"/>
                  <a:pt x="1751" y="20818"/>
                </a:cubicBezTo>
                <a:cubicBezTo>
                  <a:pt x="1027" y="20818"/>
                  <a:pt x="347" y="21318"/>
                  <a:pt x="187" y="22089"/>
                </a:cubicBezTo>
                <a:cubicBezTo>
                  <a:pt x="1" y="23098"/>
                  <a:pt x="774" y="24004"/>
                  <a:pt x="1752" y="24004"/>
                </a:cubicBezTo>
                <a:cubicBezTo>
                  <a:pt x="1840" y="24004"/>
                  <a:pt x="1929" y="23997"/>
                  <a:pt x="2019" y="23982"/>
                </a:cubicBezTo>
                <a:lnTo>
                  <a:pt x="11684" y="43476"/>
                </a:lnTo>
                <a:cubicBezTo>
                  <a:pt x="10769" y="43801"/>
                  <a:pt x="10341" y="44839"/>
                  <a:pt x="10769" y="45694"/>
                </a:cubicBezTo>
                <a:cubicBezTo>
                  <a:pt x="11050" y="46256"/>
                  <a:pt x="11612" y="46580"/>
                  <a:pt x="12196" y="46580"/>
                </a:cubicBezTo>
                <a:cubicBezTo>
                  <a:pt x="12500" y="46580"/>
                  <a:pt x="12810" y="46492"/>
                  <a:pt x="13088" y="46304"/>
                </a:cubicBezTo>
                <a:lnTo>
                  <a:pt x="22266" y="64842"/>
                </a:lnTo>
                <a:cubicBezTo>
                  <a:pt x="20986" y="65925"/>
                  <a:pt x="21982" y="67656"/>
                  <a:pt x="23269" y="67656"/>
                </a:cubicBezTo>
                <a:cubicBezTo>
                  <a:pt x="23578" y="67656"/>
                  <a:pt x="23904" y="67556"/>
                  <a:pt x="24219" y="67324"/>
                </a:cubicBezTo>
                <a:cubicBezTo>
                  <a:pt x="25559" y="66336"/>
                  <a:pt x="24652" y="64451"/>
                  <a:pt x="23313" y="64451"/>
                </a:cubicBezTo>
                <a:cubicBezTo>
                  <a:pt x="23025" y="64451"/>
                  <a:pt x="22718" y="64538"/>
                  <a:pt x="22408" y="64740"/>
                </a:cubicBezTo>
                <a:lnTo>
                  <a:pt x="13231" y="46202"/>
                </a:lnTo>
                <a:cubicBezTo>
                  <a:pt x="13333" y="46100"/>
                  <a:pt x="13414" y="45999"/>
                  <a:pt x="13495" y="45897"/>
                </a:cubicBezTo>
                <a:cubicBezTo>
                  <a:pt x="13658" y="45653"/>
                  <a:pt x="13760" y="45388"/>
                  <a:pt x="13780" y="45103"/>
                </a:cubicBezTo>
                <a:lnTo>
                  <a:pt x="35045" y="46487"/>
                </a:lnTo>
                <a:cubicBezTo>
                  <a:pt x="34919" y="47565"/>
                  <a:pt x="35775" y="48250"/>
                  <a:pt x="36641" y="48250"/>
                </a:cubicBezTo>
                <a:cubicBezTo>
                  <a:pt x="37180" y="48250"/>
                  <a:pt x="37723" y="47984"/>
                  <a:pt x="38036" y="47382"/>
                </a:cubicBezTo>
                <a:cubicBezTo>
                  <a:pt x="38651" y="46213"/>
                  <a:pt x="37697" y="45044"/>
                  <a:pt x="36614" y="45044"/>
                </a:cubicBezTo>
                <a:cubicBezTo>
                  <a:pt x="36264" y="45044"/>
                  <a:pt x="35901" y="45166"/>
                  <a:pt x="35574" y="45449"/>
                </a:cubicBezTo>
                <a:lnTo>
                  <a:pt x="26742" y="25711"/>
                </a:lnTo>
                <a:cubicBezTo>
                  <a:pt x="26925" y="25589"/>
                  <a:pt x="27068" y="25447"/>
                  <a:pt x="27210" y="25264"/>
                </a:cubicBezTo>
                <a:cubicBezTo>
                  <a:pt x="27210" y="25243"/>
                  <a:pt x="27231" y="25223"/>
                  <a:pt x="27231" y="25223"/>
                </a:cubicBezTo>
                <a:cubicBezTo>
                  <a:pt x="27231" y="25202"/>
                  <a:pt x="27251" y="25182"/>
                  <a:pt x="27271" y="25162"/>
                </a:cubicBezTo>
                <a:cubicBezTo>
                  <a:pt x="27434" y="24938"/>
                  <a:pt x="27516" y="24653"/>
                  <a:pt x="27536" y="24368"/>
                </a:cubicBezTo>
                <a:lnTo>
                  <a:pt x="49024" y="26077"/>
                </a:lnTo>
                <a:cubicBezTo>
                  <a:pt x="48892" y="27133"/>
                  <a:pt x="49743" y="27846"/>
                  <a:pt x="50619" y="27846"/>
                </a:cubicBezTo>
                <a:cubicBezTo>
                  <a:pt x="51094" y="27846"/>
                  <a:pt x="51577" y="27636"/>
                  <a:pt x="51914" y="27156"/>
                </a:cubicBezTo>
                <a:cubicBezTo>
                  <a:pt x="52691" y="26023"/>
                  <a:pt x="51784" y="24652"/>
                  <a:pt x="50602" y="24652"/>
                </a:cubicBezTo>
                <a:cubicBezTo>
                  <a:pt x="50362" y="24652"/>
                  <a:pt x="50110" y="24709"/>
                  <a:pt x="49858" y="24836"/>
                </a:cubicBezTo>
                <a:lnTo>
                  <a:pt x="40925" y="5505"/>
                </a:lnTo>
                <a:cubicBezTo>
                  <a:pt x="41312" y="5322"/>
                  <a:pt x="41617" y="4996"/>
                  <a:pt x="41760" y="4610"/>
                </a:cubicBezTo>
                <a:lnTo>
                  <a:pt x="62352" y="6502"/>
                </a:lnTo>
                <a:cubicBezTo>
                  <a:pt x="62134" y="7529"/>
                  <a:pt x="62945" y="8416"/>
                  <a:pt x="63900" y="8416"/>
                </a:cubicBezTo>
                <a:cubicBezTo>
                  <a:pt x="64099" y="8416"/>
                  <a:pt x="64305" y="8377"/>
                  <a:pt x="64509" y="8293"/>
                </a:cubicBezTo>
                <a:cubicBezTo>
                  <a:pt x="65690" y="7825"/>
                  <a:pt x="65852" y="6238"/>
                  <a:pt x="64815" y="5505"/>
                </a:cubicBezTo>
                <a:cubicBezTo>
                  <a:pt x="64537" y="5320"/>
                  <a:pt x="64224" y="5231"/>
                  <a:pt x="63916" y="5231"/>
                </a:cubicBezTo>
                <a:cubicBezTo>
                  <a:pt x="63409" y="5231"/>
                  <a:pt x="62913" y="5470"/>
                  <a:pt x="62597" y="5912"/>
                </a:cubicBezTo>
                <a:cubicBezTo>
                  <a:pt x="62515" y="6034"/>
                  <a:pt x="62454" y="6177"/>
                  <a:pt x="62413" y="6319"/>
                </a:cubicBezTo>
                <a:lnTo>
                  <a:pt x="41800" y="4427"/>
                </a:lnTo>
                <a:cubicBezTo>
                  <a:pt x="42024" y="3490"/>
                  <a:pt x="41353" y="2575"/>
                  <a:pt x="40396" y="2493"/>
                </a:cubicBezTo>
                <a:cubicBezTo>
                  <a:pt x="40339" y="2487"/>
                  <a:pt x="40283" y="2484"/>
                  <a:pt x="40227" y="2484"/>
                </a:cubicBezTo>
                <a:cubicBezTo>
                  <a:pt x="39346" y="2484"/>
                  <a:pt x="38628" y="3223"/>
                  <a:pt x="38667" y="4142"/>
                </a:cubicBezTo>
                <a:lnTo>
                  <a:pt x="17463" y="2188"/>
                </a:lnTo>
                <a:cubicBezTo>
                  <a:pt x="17891" y="1102"/>
                  <a:pt x="17057" y="1"/>
                  <a:pt x="159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3"/>
          <p:cNvGrpSpPr/>
          <p:nvPr/>
        </p:nvGrpSpPr>
        <p:grpSpPr>
          <a:xfrm>
            <a:off x="-277596" y="-651112"/>
            <a:ext cx="10243421" cy="6521100"/>
            <a:chOff x="-277596" y="-651112"/>
            <a:chExt cx="10243421" cy="6521100"/>
          </a:xfrm>
        </p:grpSpPr>
        <p:grpSp>
          <p:nvGrpSpPr>
            <p:cNvPr id="719" name="Google Shape;719;p3"/>
            <p:cNvGrpSpPr/>
            <p:nvPr/>
          </p:nvGrpSpPr>
          <p:grpSpPr>
            <a:xfrm>
              <a:off x="-277596" y="4044736"/>
              <a:ext cx="5910876" cy="1684007"/>
              <a:chOff x="4791002" y="3919198"/>
              <a:chExt cx="5910876" cy="1684007"/>
            </a:xfrm>
          </p:grpSpPr>
          <p:sp>
            <p:nvSpPr>
              <p:cNvPr id="720" name="Google Shape;720;p3"/>
              <p:cNvSpPr/>
              <p:nvPr/>
            </p:nvSpPr>
            <p:spPr>
              <a:xfrm rot="10800000">
                <a:off x="8278211" y="3919198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 rot="10800000">
                <a:off x="8396601" y="392286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 rot="10800000">
                <a:off x="8160492" y="3922287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 rot="10800000">
                <a:off x="8042326" y="3926494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 rot="10800000">
                <a:off x="8514096" y="3932895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 rot="10800000">
                <a:off x="7924831" y="3939877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 rot="10800000">
                <a:off x="8631592" y="3948382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 rot="10800000">
                <a:off x="7808231" y="3953842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 rot="10800000">
                <a:off x="7691407" y="3975685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 rot="10800000">
                <a:off x="7574628" y="3995559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 rot="10800000">
                <a:off x="8407523" y="4004824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 rot="10800000">
                <a:off x="8290028" y="4005764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 rot="10800000">
                <a:off x="8525958" y="400849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 rot="10800000">
                <a:off x="8171637" y="4012120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 rot="10800000">
                <a:off x="8643453" y="4018476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 rot="10800000">
                <a:off x="8054142" y="4023041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 rot="10800000">
                <a:off x="7458476" y="4020177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 rot="10800000">
                <a:off x="8761843" y="403396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 rot="10800000">
                <a:off x="4795567" y="3995648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 rot="10800000">
                <a:off x="7937542" y="4038528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 rot="10800000">
                <a:off x="7344606" y="4045824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 rot="10800000">
                <a:off x="7820987" y="4057462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 rot="10800000">
                <a:off x="4906662" y="4036111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 rot="10800000">
                <a:off x="4813516" y="4037588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 rot="10800000">
                <a:off x="7229886" y="4072949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 rot="10800000">
                <a:off x="7704387" y="407952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 rot="10800000">
                <a:off x="8536879" y="408955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 rot="10800000">
                <a:off x="8419384" y="409045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 rot="10800000">
                <a:off x="8655270" y="4094881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 rot="10800000">
                <a:off x="8300994" y="4096806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 rot="10800000">
                <a:off x="8772765" y="4104102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 rot="10800000">
                <a:off x="5013862" y="4073128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 rot="10800000">
                <a:off x="8183499" y="4107772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 rot="10800000">
                <a:off x="7587832" y="4104102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 rot="10800000">
                <a:off x="7115122" y="4099894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 rot="10800000">
                <a:off x="8891155" y="4119589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 rot="10800000">
                <a:off x="4924610" y="4081319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 rot="10800000">
                <a:off x="4832628" y="4079484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 rot="10800000">
                <a:off x="8065064" y="412231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 rot="10800000">
                <a:off x="7474634" y="4133285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 rot="10800000">
                <a:off x="7000357" y="4126303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 rot="10800000">
                <a:off x="5132565" y="4107548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 rot="10800000">
                <a:off x="7949628" y="4141387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 rot="10800000">
                <a:off x="5035749" y="4120484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 rot="10800000">
                <a:off x="4941932" y="4124110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 rot="10800000">
                <a:off x="6880982" y="4151458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 rot="10800000">
                <a:off x="7359198" y="4156382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 rot="10800000">
                <a:off x="7833744" y="4163319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 rot="10800000">
                <a:off x="5246390" y="4138522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 rot="10800000">
                <a:off x="8667131" y="417513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 rot="10800000">
                <a:off x="8548025" y="4175986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 rot="10800000">
                <a:off x="8784626" y="417970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 rot="10800000">
                <a:off x="8430306" y="4181537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 rot="10800000">
                <a:off x="8902345" y="4190936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 rot="10800000">
                <a:off x="6769261" y="4175136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 rot="10800000">
                <a:off x="5147784" y="4157814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 rot="10800000">
                <a:off x="8312811" y="4191563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 rot="10800000">
                <a:off x="7244433" y="4182745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 rot="10800000">
                <a:off x="7718755" y="4190936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 rot="10800000">
                <a:off x="5361826" y="4165826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 rot="10800000">
                <a:off x="9020511" y="420611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 rot="10800000">
                <a:off x="5053027" y="4166676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 rot="10800000">
                <a:off x="4961045" y="4165155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 rot="10800000">
                <a:off x="8196032" y="4209198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 rot="10800000">
                <a:off x="6650915" y="4195815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 rot="10800000">
                <a:off x="5477755" y="4189862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 rot="10800000">
                <a:off x="7602066" y="4216405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 rot="10800000">
                <a:off x="7129221" y="4209512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 rot="10800000">
                <a:off x="5261609" y="4191518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 rot="10800000">
                <a:off x="8079656" y="4225267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 rot="10800000">
                <a:off x="6536732" y="4213719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 rot="10800000">
                <a:off x="5594310" y="4209556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 rot="10800000">
                <a:off x="5164166" y="4206110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 rot="10800000">
                <a:off x="4791002" y="4198501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 rot="10800000">
                <a:off x="6418611" y="4227595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 rot="10800000">
                <a:off x="5071244" y="4208840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 rot="10800000">
                <a:off x="7014009" y="4235249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 rot="10800000">
                <a:off x="7488555" y="4239814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 rot="10800000">
                <a:off x="5711536" y="4224864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 rot="10800000">
                <a:off x="7963996" y="4248901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 rot="10800000">
                <a:off x="5375478" y="422249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 rot="10800000">
                <a:off x="6301116" y="4237934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 rot="10800000">
                <a:off x="8796443" y="4260762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 rot="10800000">
                <a:off x="8677650" y="4262463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 rot="10800000">
                <a:off x="5829345" y="4236681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 rot="10800000">
                <a:off x="8913938" y="4265327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 rot="10800000">
                <a:off x="6183352" y="4244335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 rot="10800000">
                <a:off x="5943125" y="4243485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 rot="10800000">
                <a:off x="8559841" y="4266894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 rot="10800000">
                <a:off x="6065230" y="4246170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 rot="10800000">
                <a:off x="9031433" y="4276249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 rot="10800000">
                <a:off x="6898349" y="4258032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 rot="10800000">
                <a:off x="5277096" y="4242545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 rot="10800000">
                <a:off x="7371955" y="4266984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 rot="10800000">
                <a:off x="7845561" y="4271639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 rot="10800000">
                <a:off x="8442167" y="4276697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 rot="10800000">
                <a:off x="5491138" y="4249796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 rot="10800000">
                <a:off x="4851741" y="4118559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 rot="10800000">
                <a:off x="9149823" y="429263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 rot="10800000">
                <a:off x="5181488" y="4251631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 rot="10800000">
                <a:off x="5089462" y="4250736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 rot="10800000">
                <a:off x="8325567" y="4291736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 rot="10800000">
                <a:off x="6782644" y="4278935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 rot="10800000">
                <a:off x="4805549" y="4250870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 rot="10800000">
                <a:off x="5606798" y="4272623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 rot="10800000">
                <a:off x="7258085" y="4292542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 rot="10800000">
                <a:off x="7732631" y="4297868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 rot="10800000">
                <a:off x="5390025" y="4276204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 rot="10800000">
                <a:off x="6665149" y="4297197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 rot="10800000">
                <a:off x="8208072" y="4312684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 rot="10800000">
                <a:off x="5723398" y="4292631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 rot="10800000">
                <a:off x="5292583" y="4290796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 rot="10800000">
                <a:off x="6548594" y="4311430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 rot="10800000">
                <a:off x="4919150" y="4285380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 rot="10800000">
                <a:off x="7143320" y="4318144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 rot="10800000">
                <a:off x="5198766" y="4294422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 rot="10800000">
                <a:off x="7615136" y="4323560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 rot="10800000">
                <a:off x="5840893" y="4308118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 rot="10800000">
                <a:off x="8092412" y="4330901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 rot="10800000">
                <a:off x="5503895" y="4307178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 rot="10800000">
                <a:off x="6430651" y="4321680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 rot="10800000">
                <a:off x="8925799" y="4346164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 rot="10800000">
                <a:off x="5958388" y="431993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 rot="10800000">
                <a:off x="8807364" y="4346388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 rot="10800000">
                <a:off x="6312708" y="4327231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 rot="10800000">
                <a:off x="9043294" y="435095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 rot="10800000">
                <a:off x="6075883" y="4326335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 rot="10800000">
                <a:off x="6194273" y="4329021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 rot="10800000">
                <a:off x="8688974" y="4351849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 rot="10800000">
                <a:off x="4819200" y="4308521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 rot="10800000">
                <a:off x="7027660" y="4340927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 rot="10800000">
                <a:off x="9161685" y="4361875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 rot="10800000">
                <a:off x="5405512" y="4327231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 rot="10800000">
                <a:off x="7502475" y="4349879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 rot="10800000">
                <a:off x="7977647" y="4355474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 rot="10800000">
                <a:off x="8571479" y="4363755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 rot="10800000">
                <a:off x="5619555" y="4333631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 rot="10800000">
                <a:off x="4979441" y="4203559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 rot="10800000">
                <a:off x="9279180" y="437825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 rot="10800000">
                <a:off x="5310800" y="4337257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 rot="10800000">
                <a:off x="5210627" y="4336362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 rot="10800000">
                <a:off x="6910434" y="4360532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 rot="10800000">
                <a:off x="8454655" y="4378526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 rot="10800000">
                <a:off x="4933741" y="4338152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 rot="10800000">
                <a:off x="5735215" y="4357265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 rot="10800000">
                <a:off x="7387442" y="4376377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 rot="10800000">
                <a:off x="7861764" y="4384658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 rot="10800000">
                <a:off x="5519382" y="4360935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 rot="10800000">
                <a:off x="6794505" y="4380092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 rot="10800000">
                <a:off x="8338324" y="4393744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 rot="10800000">
                <a:off x="5852083" y="4376064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 rot="10800000">
                <a:off x="5421939" y="4375527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 rot="10800000">
                <a:off x="6677010" y="4392849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 rot="10800000">
                <a:off x="7272677" y="440104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 rot="10800000">
                <a:off x="7746283" y="4406143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 rot="10800000">
                <a:off x="5320513" y="4380943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 rot="10800000">
                <a:off x="5046671" y="4372796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 rot="10800000">
                <a:off x="5969310" y="4391909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 rot="10800000">
                <a:off x="4830167" y="4372796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 rot="10800000">
                <a:off x="8221008" y="4415542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 rot="10800000">
                <a:off x="5633206" y="4390969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 rot="10800000">
                <a:off x="6559515" y="4403770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 rot="10800000">
                <a:off x="6086805" y="4402875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 rot="10800000">
                <a:off x="9055111" y="4431745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 rot="10800000">
                <a:off x="8936721" y="4431074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 rot="10800000">
                <a:off x="6441125" y="4410081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 rot="10800000">
                <a:off x="6323630" y="4413080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 rot="10800000">
                <a:off x="6205195" y="4410081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"/>
              <p:cNvSpPr/>
              <p:nvPr/>
            </p:nvSpPr>
            <p:spPr>
              <a:xfrm rot="10800000">
                <a:off x="9172606" y="4437475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"/>
              <p:cNvSpPr/>
              <p:nvPr/>
            </p:nvSpPr>
            <p:spPr>
              <a:xfrm rot="10800000">
                <a:off x="8819226" y="4436535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 rot="10800000">
                <a:off x="7156077" y="442382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 rot="10800000">
                <a:off x="4947393" y="4396430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 rot="10800000">
                <a:off x="9290996" y="4447501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 rot="10800000">
                <a:off x="7631518" y="4433625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 rot="10800000">
                <a:off x="5533929" y="4411961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 rot="10800000">
                <a:off x="8106064" y="4439131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 rot="10800000">
                <a:off x="5748911" y="4418317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 rot="10800000">
                <a:off x="8700970" y="4448217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 rot="10800000">
                <a:off x="5101815" y="4290304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 rot="10800000">
                <a:off x="5439216" y="4423107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 rot="10800000">
                <a:off x="9408491" y="446477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 rot="10800000">
                <a:off x="7040417" y="4444770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 rot="10800000">
                <a:off x="5339312" y="4422838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 rot="10800000">
                <a:off x="8584235" y="4460705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 rot="10800000">
                <a:off x="5864571" y="4441055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 rot="10800000">
                <a:off x="5069454" y="4425613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 rot="10800000">
                <a:off x="7516753" y="4459317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 rot="10800000">
                <a:off x="7991075" y="4467553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 rot="10800000">
                <a:off x="5647798" y="4445621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 rot="10800000">
                <a:off x="6923370" y="4462495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 rot="10800000">
                <a:off x="8467636" y="4478430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 rot="10800000">
                <a:off x="5981171" y="4460213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 rot="10800000">
                <a:off x="4841088" y="4444726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 rot="10800000">
                <a:off x="6806322" y="4476595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 rot="10800000">
                <a:off x="5550356" y="446110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 rot="10800000">
                <a:off x="7401093" y="448393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 rot="10800000">
                <a:off x="5230008" y="4376153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 rot="10800000">
                <a:off x="7872282" y="4490247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 rot="10800000">
                <a:off x="6098666" y="4475700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"/>
              <p:cNvSpPr/>
              <p:nvPr/>
            </p:nvSpPr>
            <p:spPr>
              <a:xfrm rot="10800000">
                <a:off x="5450138" y="4466569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"/>
              <p:cNvSpPr/>
              <p:nvPr/>
            </p:nvSpPr>
            <p:spPr>
              <a:xfrm rot="10800000">
                <a:off x="5182383" y="4460213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 rot="10800000">
                <a:off x="8350409" y="4501974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 rot="10800000">
                <a:off x="5762563" y="4475700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 rot="10800000">
                <a:off x="6687932" y="4486666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 rot="10800000">
                <a:off x="4966506" y="4461108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 rot="10800000">
                <a:off x="6216161" y="4486621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 rot="10800000">
                <a:off x="6570437" y="4492977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 rot="10800000">
                <a:off x="6333119" y="4491858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 rot="10800000">
                <a:off x="9184467" y="4516700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 rot="10800000">
                <a:off x="9066032" y="451670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 rot="10800000">
                <a:off x="6452046" y="4494857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 rot="10800000">
                <a:off x="9301963" y="4523100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 rot="10800000">
                <a:off x="7285434" y="4506674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 rot="10800000">
                <a:off x="8948537" y="4521265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 rot="10800000">
                <a:off x="7760875" y="4517013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 rot="10800000">
                <a:off x="9420353" y="4534022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 rot="10800000">
                <a:off x="8234481" y="4523056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 rot="10800000">
                <a:off x="5663285" y="4496647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 rot="10800000">
                <a:off x="5082166" y="4484025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 rot="10800000">
                <a:off x="5877328" y="4502108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 rot="10800000">
                <a:off x="8830147" y="4532813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 rot="10800000">
                <a:off x="7166864" y="4528158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 rot="10800000">
                <a:off x="5294418" y="4499333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 rot="10800000">
                <a:off x="5560382" y="4506674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 rot="10800000">
                <a:off x="9536953" y="455040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 rot="10800000">
                <a:off x="5467460" y="4508509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 rot="10800000">
                <a:off x="8713547" y="4544943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 rot="10800000">
                <a:off x="5993883" y="452489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 rot="10800000">
                <a:off x="7646110" y="4542213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 rot="10800000">
                <a:off x="8119716" y="4547674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"/>
              <p:cNvSpPr/>
              <p:nvPr/>
            </p:nvSpPr>
            <p:spPr>
              <a:xfrm rot="10800000">
                <a:off x="5189232" y="4513164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"/>
              <p:cNvSpPr/>
              <p:nvPr/>
            </p:nvSpPr>
            <p:spPr>
              <a:xfrm rot="10800000">
                <a:off x="5777155" y="4530352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 rot="10800000">
                <a:off x="7052279" y="4545839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 rot="10800000">
                <a:off x="8596992" y="4562266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 rot="10800000">
                <a:off x="6110483" y="4545033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 rot="10800000">
                <a:off x="4850174" y="4524040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 rot="10800000">
                <a:off x="6935679" y="4559446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 rot="10800000">
                <a:off x="7530450" y="4567637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 rot="10800000">
                <a:off x="5672371" y="4545839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 rot="10800000">
                <a:off x="4968609" y="4533082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 rot="10800000">
                <a:off x="5357753" y="4462451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 rot="10800000">
                <a:off x="8001863" y="4573948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 rot="10800000">
                <a:off x="6227978" y="4558595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 rot="10800000">
                <a:off x="5578599" y="4552150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 rot="10800000">
                <a:off x="8479945" y="4583885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 rot="10800000">
                <a:off x="6817288" y="4569517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 rot="10800000">
                <a:off x="5890979" y="4559490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 rot="10800000">
                <a:off x="5302609" y="4547629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 rot="10800000">
                <a:off x="6345473" y="4569517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 rot="10800000">
                <a:off x="6699793" y="4575917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"/>
              <p:cNvSpPr/>
              <p:nvPr/>
            </p:nvSpPr>
            <p:spPr>
              <a:xfrm rot="10800000">
                <a:off x="5086328" y="4549017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"/>
              <p:cNvSpPr/>
              <p:nvPr/>
            </p:nvSpPr>
            <p:spPr>
              <a:xfrm rot="10800000">
                <a:off x="6462968" y="4575917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"/>
              <p:cNvSpPr/>
              <p:nvPr/>
            </p:nvSpPr>
            <p:spPr>
              <a:xfrm rot="10800000">
                <a:off x="6581358" y="4578603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"/>
              <p:cNvSpPr/>
              <p:nvPr/>
            </p:nvSpPr>
            <p:spPr>
              <a:xfrm rot="10800000">
                <a:off x="9313779" y="4602326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"/>
              <p:cNvSpPr/>
              <p:nvPr/>
            </p:nvSpPr>
            <p:spPr>
              <a:xfrm rot="10800000">
                <a:off x="9194449" y="4601431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"/>
              <p:cNvSpPr/>
              <p:nvPr/>
            </p:nvSpPr>
            <p:spPr>
              <a:xfrm rot="10800000">
                <a:off x="7414298" y="4590464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"/>
              <p:cNvSpPr/>
              <p:nvPr/>
            </p:nvSpPr>
            <p:spPr>
              <a:xfrm rot="10800000">
                <a:off x="9431990" y="4609085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"/>
              <p:cNvSpPr/>
              <p:nvPr/>
            </p:nvSpPr>
            <p:spPr>
              <a:xfrm rot="10800000">
                <a:off x="9076999" y="4605951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"/>
              <p:cNvSpPr/>
              <p:nvPr/>
            </p:nvSpPr>
            <p:spPr>
              <a:xfrm rot="10800000">
                <a:off x="7887456" y="4599595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"/>
              <p:cNvSpPr/>
              <p:nvPr/>
            </p:nvSpPr>
            <p:spPr>
              <a:xfrm rot="10800000">
                <a:off x="8364732" y="4606712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"/>
              <p:cNvSpPr/>
              <p:nvPr/>
            </p:nvSpPr>
            <p:spPr>
              <a:xfrm rot="10800000">
                <a:off x="5791702" y="458137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"/>
              <p:cNvSpPr/>
              <p:nvPr/>
            </p:nvSpPr>
            <p:spPr>
              <a:xfrm rot="10800000">
                <a:off x="9549665" y="4620543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"/>
              <p:cNvSpPr/>
              <p:nvPr/>
            </p:nvSpPr>
            <p:spPr>
              <a:xfrm rot="10800000">
                <a:off x="6006639" y="4585899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"/>
              <p:cNvSpPr/>
              <p:nvPr/>
            </p:nvSpPr>
            <p:spPr>
              <a:xfrm rot="10800000">
                <a:off x="8959504" y="4617499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"/>
              <p:cNvSpPr/>
              <p:nvPr/>
            </p:nvSpPr>
            <p:spPr>
              <a:xfrm rot="10800000">
                <a:off x="5209687" y="4571889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"/>
              <p:cNvSpPr/>
              <p:nvPr/>
            </p:nvSpPr>
            <p:spPr>
              <a:xfrm rot="10800000">
                <a:off x="7297519" y="4609219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"/>
              <p:cNvSpPr/>
              <p:nvPr/>
            </p:nvSpPr>
            <p:spPr>
              <a:xfrm rot="10800000">
                <a:off x="5689694" y="4592300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"/>
              <p:cNvSpPr/>
              <p:nvPr/>
            </p:nvSpPr>
            <p:spPr>
              <a:xfrm rot="10800000">
                <a:off x="5421939" y="4585899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"/>
              <p:cNvSpPr/>
              <p:nvPr/>
            </p:nvSpPr>
            <p:spPr>
              <a:xfrm rot="10800000">
                <a:off x="9667160" y="463603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"/>
              <p:cNvSpPr/>
              <p:nvPr/>
            </p:nvSpPr>
            <p:spPr>
              <a:xfrm rot="10800000">
                <a:off x="5595877" y="4594135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"/>
              <p:cNvSpPr/>
              <p:nvPr/>
            </p:nvSpPr>
            <p:spPr>
              <a:xfrm rot="10800000">
                <a:off x="8842904" y="4629629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"/>
              <p:cNvSpPr/>
              <p:nvPr/>
            </p:nvSpPr>
            <p:spPr>
              <a:xfrm rot="10800000">
                <a:off x="6122344" y="460868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"/>
              <p:cNvSpPr/>
              <p:nvPr/>
            </p:nvSpPr>
            <p:spPr>
              <a:xfrm rot="10800000">
                <a:off x="7774526" y="4625959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"/>
              <p:cNvSpPr/>
              <p:nvPr/>
            </p:nvSpPr>
            <p:spPr>
              <a:xfrm rot="10800000">
                <a:off x="8246029" y="4631420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"/>
              <p:cNvSpPr/>
              <p:nvPr/>
            </p:nvSpPr>
            <p:spPr>
              <a:xfrm rot="10800000">
                <a:off x="5323512" y="4599461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"/>
              <p:cNvSpPr/>
              <p:nvPr/>
            </p:nvSpPr>
            <p:spPr>
              <a:xfrm rot="10800000">
                <a:off x="7181590" y="4628734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"/>
              <p:cNvSpPr/>
              <p:nvPr/>
            </p:nvSpPr>
            <p:spPr>
              <a:xfrm rot="10800000">
                <a:off x="5905571" y="4614142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"/>
              <p:cNvSpPr/>
              <p:nvPr/>
            </p:nvSpPr>
            <p:spPr>
              <a:xfrm rot="10800000">
                <a:off x="8725901" y="4649010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"/>
              <p:cNvSpPr/>
              <p:nvPr/>
            </p:nvSpPr>
            <p:spPr>
              <a:xfrm rot="10800000">
                <a:off x="6238899" y="4627794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"/>
              <p:cNvSpPr/>
              <p:nvPr/>
            </p:nvSpPr>
            <p:spPr>
              <a:xfrm rot="10800000">
                <a:off x="7063469" y="4642431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"/>
              <p:cNvSpPr/>
              <p:nvPr/>
            </p:nvSpPr>
            <p:spPr>
              <a:xfrm rot="10800000">
                <a:off x="4978591" y="4612889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"/>
              <p:cNvSpPr/>
              <p:nvPr/>
            </p:nvSpPr>
            <p:spPr>
              <a:xfrm rot="10800000">
                <a:off x="7659762" y="4650532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"/>
              <p:cNvSpPr/>
              <p:nvPr/>
            </p:nvSpPr>
            <p:spPr>
              <a:xfrm rot="10800000">
                <a:off x="4859305" y="4612397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"/>
              <p:cNvSpPr/>
              <p:nvPr/>
            </p:nvSpPr>
            <p:spPr>
              <a:xfrm rot="10800000">
                <a:off x="5801728" y="4630569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"/>
              <p:cNvSpPr/>
              <p:nvPr/>
            </p:nvSpPr>
            <p:spPr>
              <a:xfrm rot="10800000">
                <a:off x="8134308" y="4657649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"/>
              <p:cNvSpPr/>
              <p:nvPr/>
            </p:nvSpPr>
            <p:spPr>
              <a:xfrm rot="10800000">
                <a:off x="6357334" y="4643505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"/>
              <p:cNvSpPr/>
              <p:nvPr/>
            </p:nvSpPr>
            <p:spPr>
              <a:xfrm rot="10800000">
                <a:off x="5485946" y="4548703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"/>
              <p:cNvSpPr/>
              <p:nvPr/>
            </p:nvSpPr>
            <p:spPr>
              <a:xfrm rot="10800000">
                <a:off x="5096086" y="4621483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"/>
              <p:cNvSpPr/>
              <p:nvPr/>
            </p:nvSpPr>
            <p:spPr>
              <a:xfrm rot="10800000">
                <a:off x="6946152" y="4653307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"/>
              <p:cNvSpPr/>
              <p:nvPr/>
            </p:nvSpPr>
            <p:spPr>
              <a:xfrm rot="10800000">
                <a:off x="8609749" y="4667004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"/>
              <p:cNvSpPr/>
              <p:nvPr/>
            </p:nvSpPr>
            <p:spPr>
              <a:xfrm rot="10800000">
                <a:off x="5707016" y="4637776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"/>
              <p:cNvSpPr/>
              <p:nvPr/>
            </p:nvSpPr>
            <p:spPr>
              <a:xfrm rot="10800000">
                <a:off x="6020336" y="4644176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"/>
              <p:cNvSpPr/>
              <p:nvPr/>
            </p:nvSpPr>
            <p:spPr>
              <a:xfrm rot="10800000">
                <a:off x="6474829" y="4653307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"/>
              <p:cNvSpPr/>
              <p:nvPr/>
            </p:nvSpPr>
            <p:spPr>
              <a:xfrm rot="10800000">
                <a:off x="5430399" y="4634284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"/>
              <p:cNvSpPr/>
              <p:nvPr/>
            </p:nvSpPr>
            <p:spPr>
              <a:xfrm rot="10800000">
                <a:off x="6828210" y="4658813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"/>
              <p:cNvSpPr/>
              <p:nvPr/>
            </p:nvSpPr>
            <p:spPr>
              <a:xfrm rot="10800000">
                <a:off x="6592324" y="4659663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"/>
              <p:cNvSpPr/>
              <p:nvPr/>
            </p:nvSpPr>
            <p:spPr>
              <a:xfrm rot="10800000">
                <a:off x="6710715" y="4661499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"/>
              <p:cNvSpPr/>
              <p:nvPr/>
            </p:nvSpPr>
            <p:spPr>
              <a:xfrm rot="10800000">
                <a:off x="5213626" y="4637328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"/>
              <p:cNvSpPr/>
              <p:nvPr/>
            </p:nvSpPr>
            <p:spPr>
              <a:xfrm rot="10800000">
                <a:off x="9443136" y="4688892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"/>
              <p:cNvSpPr/>
              <p:nvPr/>
            </p:nvSpPr>
            <p:spPr>
              <a:xfrm rot="10800000">
                <a:off x="9324701" y="4687012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"/>
              <p:cNvSpPr/>
              <p:nvPr/>
            </p:nvSpPr>
            <p:spPr>
              <a:xfrm rot="10800000">
                <a:off x="7543609" y="4673360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"/>
              <p:cNvSpPr/>
              <p:nvPr/>
            </p:nvSpPr>
            <p:spPr>
              <a:xfrm rot="10800000">
                <a:off x="9561526" y="4694308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"/>
              <p:cNvSpPr/>
              <p:nvPr/>
            </p:nvSpPr>
            <p:spPr>
              <a:xfrm rot="10800000">
                <a:off x="9206310" y="4691577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"/>
              <p:cNvSpPr/>
              <p:nvPr/>
            </p:nvSpPr>
            <p:spPr>
              <a:xfrm rot="10800000">
                <a:off x="8017036" y="4683476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"/>
              <p:cNvSpPr/>
              <p:nvPr/>
            </p:nvSpPr>
            <p:spPr>
              <a:xfrm rot="10800000">
                <a:off x="8494044" y="4690682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"/>
              <p:cNvSpPr/>
              <p:nvPr/>
            </p:nvSpPr>
            <p:spPr>
              <a:xfrm rot="10800000">
                <a:off x="6134564" y="4668794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"/>
              <p:cNvSpPr/>
              <p:nvPr/>
            </p:nvSpPr>
            <p:spPr>
              <a:xfrm rot="10800000">
                <a:off x="5914658" y="4666064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"/>
              <p:cNvSpPr/>
              <p:nvPr/>
            </p:nvSpPr>
            <p:spPr>
              <a:xfrm rot="10800000">
                <a:off x="9679021" y="4705229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"/>
              <p:cNvSpPr/>
              <p:nvPr/>
            </p:nvSpPr>
            <p:spPr>
              <a:xfrm rot="10800000">
                <a:off x="9088815" y="4700619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"/>
              <p:cNvSpPr/>
              <p:nvPr/>
            </p:nvSpPr>
            <p:spPr>
              <a:xfrm rot="10800000">
                <a:off x="5329286" y="4660066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"/>
              <p:cNvSpPr/>
              <p:nvPr/>
            </p:nvSpPr>
            <p:spPr>
              <a:xfrm rot="10800000">
                <a:off x="7427502" y="4693412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"/>
              <p:cNvSpPr/>
              <p:nvPr/>
            </p:nvSpPr>
            <p:spPr>
              <a:xfrm rot="10800000">
                <a:off x="5818110" y="4677925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"/>
              <p:cNvSpPr/>
              <p:nvPr/>
            </p:nvSpPr>
            <p:spPr>
              <a:xfrm rot="10800000">
                <a:off x="5542165" y="4673360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"/>
              <p:cNvSpPr/>
              <p:nvPr/>
            </p:nvSpPr>
            <p:spPr>
              <a:xfrm rot="10800000">
                <a:off x="9796516" y="4722551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"/>
              <p:cNvSpPr/>
              <p:nvPr/>
            </p:nvSpPr>
            <p:spPr>
              <a:xfrm rot="10800000">
                <a:off x="8972215" y="4713420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"/>
              <p:cNvSpPr/>
              <p:nvPr/>
            </p:nvSpPr>
            <p:spPr>
              <a:xfrm rot="10800000">
                <a:off x="5731141" y="4680611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"/>
              <p:cNvSpPr/>
              <p:nvPr/>
            </p:nvSpPr>
            <p:spPr>
              <a:xfrm rot="10800000">
                <a:off x="6251656" y="4692472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"/>
              <p:cNvSpPr/>
              <p:nvPr/>
            </p:nvSpPr>
            <p:spPr>
              <a:xfrm rot="10800000">
                <a:off x="7903883" y="4708765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"/>
              <p:cNvSpPr/>
              <p:nvPr/>
            </p:nvSpPr>
            <p:spPr>
              <a:xfrm rot="10800000">
                <a:off x="8378384" y="4718926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"/>
              <p:cNvSpPr/>
              <p:nvPr/>
            </p:nvSpPr>
            <p:spPr>
              <a:xfrm rot="10800000">
                <a:off x="7310947" y="4711898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"/>
              <p:cNvSpPr/>
              <p:nvPr/>
            </p:nvSpPr>
            <p:spPr>
              <a:xfrm rot="10800000">
                <a:off x="6028214" y="4698828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"/>
              <p:cNvSpPr/>
              <p:nvPr/>
            </p:nvSpPr>
            <p:spPr>
              <a:xfrm rot="10800000">
                <a:off x="5444946" y="4687370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"/>
              <p:cNvSpPr/>
              <p:nvPr/>
            </p:nvSpPr>
            <p:spPr>
              <a:xfrm rot="10800000">
                <a:off x="8854855" y="4730742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"/>
              <p:cNvSpPr/>
              <p:nvPr/>
            </p:nvSpPr>
            <p:spPr>
              <a:xfrm rot="10800000">
                <a:off x="6368256" y="4711585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"/>
              <p:cNvSpPr/>
              <p:nvPr/>
            </p:nvSpPr>
            <p:spPr>
              <a:xfrm rot="10800000">
                <a:off x="7192959" y="4725282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"/>
              <p:cNvSpPr/>
              <p:nvPr/>
            </p:nvSpPr>
            <p:spPr>
              <a:xfrm rot="10800000">
                <a:off x="7788671" y="4734144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"/>
              <p:cNvSpPr/>
              <p:nvPr/>
            </p:nvSpPr>
            <p:spPr>
              <a:xfrm rot="10800000">
                <a:off x="5930144" y="4716106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"/>
              <p:cNvSpPr/>
              <p:nvPr/>
            </p:nvSpPr>
            <p:spPr>
              <a:xfrm rot="10800000">
                <a:off x="8262724" y="4740590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"/>
              <p:cNvSpPr/>
              <p:nvPr/>
            </p:nvSpPr>
            <p:spPr>
              <a:xfrm rot="10800000">
                <a:off x="5105486" y="4701604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"/>
              <p:cNvSpPr/>
              <p:nvPr/>
            </p:nvSpPr>
            <p:spPr>
              <a:xfrm rot="10800000">
                <a:off x="6485751" y="4726132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"/>
              <p:cNvSpPr/>
              <p:nvPr/>
            </p:nvSpPr>
            <p:spPr>
              <a:xfrm rot="10800000">
                <a:off x="4986827" y="4701245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"/>
              <p:cNvSpPr/>
              <p:nvPr/>
            </p:nvSpPr>
            <p:spPr>
              <a:xfrm rot="10800000">
                <a:off x="7075017" y="4735308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"/>
              <p:cNvSpPr/>
              <p:nvPr/>
            </p:nvSpPr>
            <p:spPr>
              <a:xfrm rot="10800000">
                <a:off x="8738568" y="4751556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"/>
              <p:cNvSpPr/>
              <p:nvPr/>
            </p:nvSpPr>
            <p:spPr>
              <a:xfrm rot="10800000">
                <a:off x="5614362" y="4634643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"/>
              <p:cNvSpPr/>
              <p:nvPr/>
            </p:nvSpPr>
            <p:spPr>
              <a:xfrm rot="10800000">
                <a:off x="5224547" y="4709839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"/>
              <p:cNvSpPr/>
              <p:nvPr/>
            </p:nvSpPr>
            <p:spPr>
              <a:xfrm rot="10800000">
                <a:off x="6148752" y="47279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"/>
              <p:cNvSpPr/>
              <p:nvPr/>
            </p:nvSpPr>
            <p:spPr>
              <a:xfrm rot="10800000">
                <a:off x="5835432" y="4723402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 rot="10800000">
                <a:off x="6603246" y="473615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 rot="10800000">
                <a:off x="4869555" y="4709481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 rot="10800000">
                <a:off x="6957835" y="4742514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 rot="10800000">
                <a:off x="6721636" y="4742559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 rot="10800000">
                <a:off x="5558144" y="4722596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 rot="10800000">
                <a:off x="6840026" y="4744349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 rot="10800000">
                <a:off x="7672518" y="4756256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 rot="10800000">
                <a:off x="9572447" y="4774518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 rot="10800000">
                <a:off x="9454057" y="4772638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"/>
              <p:cNvSpPr/>
              <p:nvPr/>
            </p:nvSpPr>
            <p:spPr>
              <a:xfrm rot="10800000">
                <a:off x="5341102" y="4725013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"/>
              <p:cNvSpPr/>
              <p:nvPr/>
            </p:nvSpPr>
            <p:spPr>
              <a:xfrm rot="10800000">
                <a:off x="9690838" y="4779799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"/>
              <p:cNvSpPr/>
              <p:nvPr/>
            </p:nvSpPr>
            <p:spPr>
              <a:xfrm rot="10800000">
                <a:off x="9336562" y="4776263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 rot="10800000">
                <a:off x="8144871" y="4766282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 rot="10800000">
                <a:off x="8623400" y="4774294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 rot="10800000">
                <a:off x="6264412" y="4754376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"/>
              <p:cNvSpPr/>
              <p:nvPr/>
            </p:nvSpPr>
            <p:spPr>
              <a:xfrm rot="10800000">
                <a:off x="6043074" y="4750795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"/>
              <p:cNvSpPr/>
              <p:nvPr/>
            </p:nvSpPr>
            <p:spPr>
              <a:xfrm rot="10800000">
                <a:off x="9807438" y="4790855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"/>
              <p:cNvSpPr/>
              <p:nvPr/>
            </p:nvSpPr>
            <p:spPr>
              <a:xfrm rot="10800000">
                <a:off x="9218306" y="4787050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 rot="10800000">
                <a:off x="7556411" y="4777427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 rot="10800000">
                <a:off x="5457702" y="4747527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 rot="10800000">
                <a:off x="5945945" y="4763462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 rot="10800000">
                <a:off x="9100856" y="4798106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 rot="10800000">
                <a:off x="9925828" y="480817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 rot="10800000">
                <a:off x="5669910" y="4759971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 rot="10800000">
                <a:off x="5860006" y="4766237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"/>
              <p:cNvSpPr/>
              <p:nvPr/>
            </p:nvSpPr>
            <p:spPr>
              <a:xfrm rot="10800000">
                <a:off x="8033195" y="4792645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"/>
              <p:cNvSpPr/>
              <p:nvPr/>
            </p:nvSpPr>
            <p:spPr>
              <a:xfrm rot="10800000">
                <a:off x="6381012" y="4776263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 rot="10800000">
                <a:off x="8505010" y="4798151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"/>
              <p:cNvSpPr/>
              <p:nvPr/>
            </p:nvSpPr>
            <p:spPr>
              <a:xfrm rot="10800000">
                <a:off x="7439363" y="4794481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"/>
              <p:cNvSpPr/>
              <p:nvPr/>
            </p:nvSpPr>
            <p:spPr>
              <a:xfrm rot="10800000">
                <a:off x="6157839" y="4783514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"/>
              <p:cNvSpPr/>
              <p:nvPr/>
            </p:nvSpPr>
            <p:spPr>
              <a:xfrm rot="10800000">
                <a:off x="8983182" y="4815428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 rot="10800000">
                <a:off x="5572691" y="4775726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 rot="10800000">
                <a:off x="6497567" y="4794481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 rot="10800000">
                <a:off x="7322316" y="4809520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"/>
              <p:cNvSpPr/>
              <p:nvPr/>
            </p:nvSpPr>
            <p:spPr>
              <a:xfrm rot="10800000">
                <a:off x="7917535" y="4816368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"/>
              <p:cNvSpPr/>
              <p:nvPr/>
            </p:nvSpPr>
            <p:spPr>
              <a:xfrm rot="10800000">
                <a:off x="8389619" y="4824515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"/>
              <p:cNvSpPr/>
              <p:nvPr/>
            </p:nvSpPr>
            <p:spPr>
              <a:xfrm rot="10800000">
                <a:off x="6615063" y="4809072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 rot="10800000">
                <a:off x="6060396" y="4800747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 rot="10800000">
                <a:off x="7204373" y="4819054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 rot="10800000">
                <a:off x="5232738" y="4790005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"/>
              <p:cNvSpPr/>
              <p:nvPr/>
            </p:nvSpPr>
            <p:spPr>
              <a:xfrm rot="10800000">
                <a:off x="8868417" y="4835481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"/>
              <p:cNvSpPr/>
              <p:nvPr/>
            </p:nvSpPr>
            <p:spPr>
              <a:xfrm rot="10800000">
                <a:off x="5114303" y="4790005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"/>
              <p:cNvSpPr/>
              <p:nvPr/>
            </p:nvSpPr>
            <p:spPr>
              <a:xfrm rot="10800000">
                <a:off x="6272603" y="4812653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"/>
              <p:cNvSpPr/>
              <p:nvPr/>
            </p:nvSpPr>
            <p:spPr>
              <a:xfrm rot="10800000">
                <a:off x="6731931" y="4819591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"/>
              <p:cNvSpPr/>
              <p:nvPr/>
            </p:nvSpPr>
            <p:spPr>
              <a:xfrm rot="10800000">
                <a:off x="5740989" y="4720403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"/>
              <p:cNvSpPr/>
              <p:nvPr/>
            </p:nvSpPr>
            <p:spPr>
              <a:xfrm rot="10800000">
                <a:off x="5963849" y="4808177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"/>
              <p:cNvSpPr/>
              <p:nvPr/>
            </p:nvSpPr>
            <p:spPr>
              <a:xfrm rot="10800000">
                <a:off x="7086878" y="4825410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"/>
              <p:cNvSpPr/>
              <p:nvPr/>
            </p:nvSpPr>
            <p:spPr>
              <a:xfrm rot="10800000">
                <a:off x="5351129" y="4798151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"/>
              <p:cNvSpPr/>
              <p:nvPr/>
            </p:nvSpPr>
            <p:spPr>
              <a:xfrm rot="10800000">
                <a:off x="6967995" y="4826350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"/>
              <p:cNvSpPr/>
              <p:nvPr/>
            </p:nvSpPr>
            <p:spPr>
              <a:xfrm rot="10800000">
                <a:off x="6850053" y="4825455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"/>
              <p:cNvSpPr/>
              <p:nvPr/>
            </p:nvSpPr>
            <p:spPr>
              <a:xfrm rot="10800000">
                <a:off x="4996808" y="4798733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"/>
              <p:cNvSpPr/>
              <p:nvPr/>
            </p:nvSpPr>
            <p:spPr>
              <a:xfrm rot="10800000">
                <a:off x="5686292" y="4809117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"/>
              <p:cNvSpPr/>
              <p:nvPr/>
            </p:nvSpPr>
            <p:spPr>
              <a:xfrm rot="10800000">
                <a:off x="7801830" y="4839151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"/>
              <p:cNvSpPr/>
              <p:nvPr/>
            </p:nvSpPr>
            <p:spPr>
              <a:xfrm rot="10800000">
                <a:off x="9701804" y="4858935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"/>
              <p:cNvSpPr/>
              <p:nvPr/>
            </p:nvSpPr>
            <p:spPr>
              <a:xfrm rot="10800000">
                <a:off x="9584085" y="4858577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"/>
              <p:cNvSpPr/>
              <p:nvPr/>
            </p:nvSpPr>
            <p:spPr>
              <a:xfrm rot="10800000">
                <a:off x="8277271" y="4850073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"/>
              <p:cNvSpPr/>
              <p:nvPr/>
            </p:nvSpPr>
            <p:spPr>
              <a:xfrm rot="10800000">
                <a:off x="9465874" y="4860994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"/>
              <p:cNvSpPr/>
              <p:nvPr/>
            </p:nvSpPr>
            <p:spPr>
              <a:xfrm rot="10800000">
                <a:off x="5468624" y="4813638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"/>
              <p:cNvSpPr/>
              <p:nvPr/>
            </p:nvSpPr>
            <p:spPr>
              <a:xfrm rot="10800000">
                <a:off x="9820194" y="4865560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"/>
              <p:cNvSpPr/>
              <p:nvPr/>
            </p:nvSpPr>
            <p:spPr>
              <a:xfrm rot="10800000">
                <a:off x="8752712" y="4857592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"/>
              <p:cNvSpPr/>
              <p:nvPr/>
            </p:nvSpPr>
            <p:spPr>
              <a:xfrm rot="10800000">
                <a:off x="6388263" y="4838166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"/>
              <p:cNvSpPr/>
              <p:nvPr/>
            </p:nvSpPr>
            <p:spPr>
              <a:xfrm rot="10800000">
                <a:off x="6172431" y="4836331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"/>
              <p:cNvSpPr/>
              <p:nvPr/>
            </p:nvSpPr>
            <p:spPr>
              <a:xfrm rot="10800000">
                <a:off x="4880253" y="4816055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"/>
              <p:cNvSpPr/>
              <p:nvPr/>
            </p:nvSpPr>
            <p:spPr>
              <a:xfrm rot="10800000">
                <a:off x="9348379" y="4870080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"/>
              <p:cNvSpPr/>
              <p:nvPr/>
            </p:nvSpPr>
            <p:spPr>
              <a:xfrm rot="10800000">
                <a:off x="9937689" y="4877376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"/>
              <p:cNvSpPr/>
              <p:nvPr/>
            </p:nvSpPr>
            <p:spPr>
              <a:xfrm rot="10800000">
                <a:off x="7685275" y="4859159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"/>
              <p:cNvSpPr/>
              <p:nvPr/>
            </p:nvSpPr>
            <p:spPr>
              <a:xfrm rot="10800000">
                <a:off x="5585224" y="4834988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"/>
              <p:cNvSpPr/>
              <p:nvPr/>
            </p:nvSpPr>
            <p:spPr>
              <a:xfrm rot="10800000">
                <a:off x="6074988" y="4848237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"/>
              <p:cNvSpPr/>
              <p:nvPr/>
            </p:nvSpPr>
            <p:spPr>
              <a:xfrm rot="10800000">
                <a:off x="9230705" y="4885030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"/>
              <p:cNvSpPr/>
              <p:nvPr/>
            </p:nvSpPr>
            <p:spPr>
              <a:xfrm rot="10800000">
                <a:off x="8162551" y="4875541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"/>
              <p:cNvSpPr/>
              <p:nvPr/>
            </p:nvSpPr>
            <p:spPr>
              <a:xfrm rot="10800000">
                <a:off x="10055184" y="489375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"/>
              <p:cNvSpPr/>
              <p:nvPr/>
            </p:nvSpPr>
            <p:spPr>
              <a:xfrm rot="10800000">
                <a:off x="6503968" y="4860009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"/>
              <p:cNvSpPr/>
              <p:nvPr/>
            </p:nvSpPr>
            <p:spPr>
              <a:xfrm rot="10800000">
                <a:off x="5798550" y="4846895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"/>
              <p:cNvSpPr/>
              <p:nvPr/>
            </p:nvSpPr>
            <p:spPr>
              <a:xfrm rot="10800000">
                <a:off x="5988422" y="4851863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"/>
              <p:cNvSpPr/>
              <p:nvPr/>
            </p:nvSpPr>
            <p:spPr>
              <a:xfrm rot="10800000">
                <a:off x="8637052" y="4883061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"/>
              <p:cNvSpPr/>
              <p:nvPr/>
            </p:nvSpPr>
            <p:spPr>
              <a:xfrm rot="10800000">
                <a:off x="7568675" y="4877376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"/>
              <p:cNvSpPr/>
              <p:nvPr/>
            </p:nvSpPr>
            <p:spPr>
              <a:xfrm rot="10800000">
                <a:off x="6285673" y="4868200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"/>
              <p:cNvSpPr/>
              <p:nvPr/>
            </p:nvSpPr>
            <p:spPr>
              <a:xfrm rot="10800000">
                <a:off x="9113389" y="4899264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"/>
              <p:cNvSpPr/>
              <p:nvPr/>
            </p:nvSpPr>
            <p:spPr>
              <a:xfrm rot="10800000">
                <a:off x="6620837" y="4878271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"/>
              <p:cNvSpPr/>
              <p:nvPr/>
            </p:nvSpPr>
            <p:spPr>
              <a:xfrm rot="10800000">
                <a:off x="5700212" y="4863187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"/>
              <p:cNvSpPr/>
              <p:nvPr/>
            </p:nvSpPr>
            <p:spPr>
              <a:xfrm rot="10800000">
                <a:off x="7451180" y="4890670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"/>
              <p:cNvSpPr/>
              <p:nvPr/>
            </p:nvSpPr>
            <p:spPr>
              <a:xfrm rot="10800000">
                <a:off x="8046846" y="4899264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"/>
              <p:cNvSpPr/>
              <p:nvPr/>
            </p:nvSpPr>
            <p:spPr>
              <a:xfrm rot="10800000">
                <a:off x="8521392" y="4907634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"/>
              <p:cNvSpPr/>
              <p:nvPr/>
            </p:nvSpPr>
            <p:spPr>
              <a:xfrm rot="10800000">
                <a:off x="6738958" y="4892863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"/>
              <p:cNvSpPr/>
              <p:nvPr/>
            </p:nvSpPr>
            <p:spPr>
              <a:xfrm rot="10800000">
                <a:off x="6187918" y="4886418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"/>
              <p:cNvSpPr/>
              <p:nvPr/>
            </p:nvSpPr>
            <p:spPr>
              <a:xfrm rot="10800000">
                <a:off x="7330283" y="4901681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"/>
              <p:cNvSpPr/>
              <p:nvPr/>
            </p:nvSpPr>
            <p:spPr>
              <a:xfrm rot="10800000">
                <a:off x="8997729" y="4919227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"/>
              <p:cNvSpPr/>
              <p:nvPr/>
            </p:nvSpPr>
            <p:spPr>
              <a:xfrm rot="10800000">
                <a:off x="6401020" y="4896533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"/>
              <p:cNvSpPr/>
              <p:nvPr/>
            </p:nvSpPr>
            <p:spPr>
              <a:xfrm rot="10800000">
                <a:off x="6861914" y="4902845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"/>
              <p:cNvSpPr/>
              <p:nvPr/>
            </p:nvSpPr>
            <p:spPr>
              <a:xfrm rot="10800000">
                <a:off x="7211669" y="4908350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"/>
              <p:cNvSpPr/>
              <p:nvPr/>
            </p:nvSpPr>
            <p:spPr>
              <a:xfrm rot="10800000">
                <a:off x="5360260" y="4878809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"/>
              <p:cNvSpPr/>
              <p:nvPr/>
            </p:nvSpPr>
            <p:spPr>
              <a:xfrm rot="10800000">
                <a:off x="5871733" y="4807013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"/>
              <p:cNvSpPr/>
              <p:nvPr/>
            </p:nvSpPr>
            <p:spPr>
              <a:xfrm rot="10800000">
                <a:off x="5241825" y="4878853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"/>
              <p:cNvSpPr/>
              <p:nvPr/>
            </p:nvSpPr>
            <p:spPr>
              <a:xfrm rot="10800000">
                <a:off x="6091370" y="4893758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"/>
              <p:cNvSpPr/>
              <p:nvPr/>
            </p:nvSpPr>
            <p:spPr>
              <a:xfrm rot="10800000">
                <a:off x="6974844" y="4909156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"/>
              <p:cNvSpPr/>
              <p:nvPr/>
            </p:nvSpPr>
            <p:spPr>
              <a:xfrm rot="10800000">
                <a:off x="7093234" y="4910991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"/>
              <p:cNvSpPr/>
              <p:nvPr/>
            </p:nvSpPr>
            <p:spPr>
              <a:xfrm rot="10800000">
                <a:off x="5478650" y="4886507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"/>
              <p:cNvSpPr/>
              <p:nvPr/>
            </p:nvSpPr>
            <p:spPr>
              <a:xfrm rot="10800000">
                <a:off x="7931187" y="4922002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"/>
              <p:cNvSpPr/>
              <p:nvPr/>
            </p:nvSpPr>
            <p:spPr>
              <a:xfrm rot="10800000">
                <a:off x="5814082" y="4896578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"/>
              <p:cNvSpPr/>
              <p:nvPr/>
            </p:nvSpPr>
            <p:spPr>
              <a:xfrm rot="10800000">
                <a:off x="5124598" y="4887761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"/>
              <p:cNvSpPr/>
              <p:nvPr/>
            </p:nvSpPr>
            <p:spPr>
              <a:xfrm rot="10800000">
                <a:off x="9713218" y="4943755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"/>
              <p:cNvSpPr/>
              <p:nvPr/>
            </p:nvSpPr>
            <p:spPr>
              <a:xfrm rot="10800000">
                <a:off x="9831116" y="494389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"/>
              <p:cNvSpPr/>
              <p:nvPr/>
            </p:nvSpPr>
            <p:spPr>
              <a:xfrm rot="10800000">
                <a:off x="8406628" y="4932923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"/>
              <p:cNvSpPr/>
              <p:nvPr/>
            </p:nvSpPr>
            <p:spPr>
              <a:xfrm rot="10800000">
                <a:off x="9595230" y="4945680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"/>
              <p:cNvSpPr/>
              <p:nvPr/>
            </p:nvSpPr>
            <p:spPr>
              <a:xfrm rot="10800000">
                <a:off x="9949506" y="4951141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"/>
              <p:cNvSpPr/>
              <p:nvPr/>
            </p:nvSpPr>
            <p:spPr>
              <a:xfrm rot="10800000">
                <a:off x="8881845" y="4945053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"/>
              <p:cNvSpPr/>
              <p:nvPr/>
            </p:nvSpPr>
            <p:spPr>
              <a:xfrm rot="10800000">
                <a:off x="5596145" y="4901502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"/>
              <p:cNvSpPr/>
              <p:nvPr/>
            </p:nvSpPr>
            <p:spPr>
              <a:xfrm rot="10800000">
                <a:off x="6516725" y="4922002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"/>
              <p:cNvSpPr/>
              <p:nvPr/>
            </p:nvSpPr>
            <p:spPr>
              <a:xfrm rot="10800000">
                <a:off x="6300847" y="4921017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"/>
              <p:cNvSpPr/>
              <p:nvPr/>
            </p:nvSpPr>
            <p:spPr>
              <a:xfrm rot="10800000">
                <a:off x="9477511" y="4956691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"/>
              <p:cNvSpPr/>
              <p:nvPr/>
            </p:nvSpPr>
            <p:spPr>
              <a:xfrm rot="10800000">
                <a:off x="10067001" y="4963002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"/>
              <p:cNvSpPr/>
              <p:nvPr/>
            </p:nvSpPr>
            <p:spPr>
              <a:xfrm rot="10800000">
                <a:off x="5007774" y="4904680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"/>
              <p:cNvSpPr/>
              <p:nvPr/>
            </p:nvSpPr>
            <p:spPr>
              <a:xfrm rot="10800000">
                <a:off x="7814139" y="4943173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"/>
              <p:cNvSpPr/>
              <p:nvPr/>
            </p:nvSpPr>
            <p:spPr>
              <a:xfrm rot="10800000">
                <a:off x="6203404" y="4933774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"/>
              <p:cNvSpPr/>
              <p:nvPr/>
            </p:nvSpPr>
            <p:spPr>
              <a:xfrm rot="10800000">
                <a:off x="5712700" y="4923300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"/>
              <p:cNvSpPr/>
              <p:nvPr/>
            </p:nvSpPr>
            <p:spPr>
              <a:xfrm rot="10800000">
                <a:off x="9360240" y="4967299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"/>
              <p:cNvSpPr/>
              <p:nvPr/>
            </p:nvSpPr>
            <p:spPr>
              <a:xfrm rot="10800000">
                <a:off x="8290968" y="4958347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"/>
              <p:cNvSpPr/>
              <p:nvPr/>
            </p:nvSpPr>
            <p:spPr>
              <a:xfrm rot="10800000">
                <a:off x="6632653" y="4943845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"/>
              <p:cNvSpPr/>
              <p:nvPr/>
            </p:nvSpPr>
            <p:spPr>
              <a:xfrm rot="10800000">
                <a:off x="8766409" y="4965732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"/>
              <p:cNvSpPr/>
              <p:nvPr/>
            </p:nvSpPr>
            <p:spPr>
              <a:xfrm rot="10800000">
                <a:off x="10184496" y="4980324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"/>
              <p:cNvSpPr/>
              <p:nvPr/>
            </p:nvSpPr>
            <p:spPr>
              <a:xfrm rot="10800000">
                <a:off x="6116883" y="4938384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"/>
              <p:cNvSpPr/>
              <p:nvPr/>
            </p:nvSpPr>
            <p:spPr>
              <a:xfrm rot="10800000">
                <a:off x="5926071" y="4933908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"/>
              <p:cNvSpPr/>
              <p:nvPr/>
            </p:nvSpPr>
            <p:spPr>
              <a:xfrm rot="10800000">
                <a:off x="7698032" y="4960272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"/>
              <p:cNvSpPr/>
              <p:nvPr/>
            </p:nvSpPr>
            <p:spPr>
              <a:xfrm rot="10800000">
                <a:off x="6414717" y="4952081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"/>
              <p:cNvSpPr/>
              <p:nvPr/>
            </p:nvSpPr>
            <p:spPr>
              <a:xfrm rot="10800000">
                <a:off x="4892070" y="4930193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"/>
              <p:cNvSpPr/>
              <p:nvPr/>
            </p:nvSpPr>
            <p:spPr>
              <a:xfrm rot="10800000">
                <a:off x="9242611" y="4985874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"/>
              <p:cNvSpPr/>
              <p:nvPr/>
            </p:nvSpPr>
            <p:spPr>
              <a:xfrm rot="10800000">
                <a:off x="6755340" y="4962107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"/>
              <p:cNvSpPr/>
              <p:nvPr/>
            </p:nvSpPr>
            <p:spPr>
              <a:xfrm rot="10800000">
                <a:off x="7577135" y="4974013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"/>
              <p:cNvSpPr/>
              <p:nvPr/>
            </p:nvSpPr>
            <p:spPr>
              <a:xfrm rot="10800000">
                <a:off x="8176203" y="4982965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"/>
              <p:cNvSpPr/>
              <p:nvPr/>
            </p:nvSpPr>
            <p:spPr>
              <a:xfrm rot="10800000">
                <a:off x="5828360" y="4950604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"/>
              <p:cNvSpPr/>
              <p:nvPr/>
            </p:nvSpPr>
            <p:spPr>
              <a:xfrm rot="10800000">
                <a:off x="8650704" y="4991067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"/>
              <p:cNvSpPr/>
              <p:nvPr/>
            </p:nvSpPr>
            <p:spPr>
              <a:xfrm rot="10800000">
                <a:off x="6868270" y="4975759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"/>
              <p:cNvSpPr/>
              <p:nvPr/>
            </p:nvSpPr>
            <p:spPr>
              <a:xfrm rot="10800000">
                <a:off x="7458476" y="4984755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"/>
              <p:cNvSpPr/>
              <p:nvPr/>
            </p:nvSpPr>
            <p:spPr>
              <a:xfrm rot="10800000">
                <a:off x="6322690" y="4971148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"/>
              <p:cNvSpPr/>
              <p:nvPr/>
            </p:nvSpPr>
            <p:spPr>
              <a:xfrm rot="10800000">
                <a:off x="9125250" y="5003062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"/>
              <p:cNvSpPr/>
              <p:nvPr/>
            </p:nvSpPr>
            <p:spPr>
              <a:xfrm rot="10800000">
                <a:off x="6990331" y="4986635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"/>
              <p:cNvSpPr/>
              <p:nvPr/>
            </p:nvSpPr>
            <p:spPr>
              <a:xfrm rot="10800000">
                <a:off x="7341205" y="4991246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"/>
              <p:cNvSpPr/>
              <p:nvPr/>
            </p:nvSpPr>
            <p:spPr>
              <a:xfrm rot="10800000">
                <a:off x="6529437" y="4981130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"/>
              <p:cNvSpPr/>
              <p:nvPr/>
            </p:nvSpPr>
            <p:spPr>
              <a:xfrm rot="10800000">
                <a:off x="7227156" y="4993931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"/>
              <p:cNvSpPr/>
              <p:nvPr/>
            </p:nvSpPr>
            <p:spPr>
              <a:xfrm rot="10800000">
                <a:off x="7108721" y="4992096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"/>
              <p:cNvSpPr/>
              <p:nvPr/>
            </p:nvSpPr>
            <p:spPr>
              <a:xfrm rot="10800000">
                <a:off x="5998941" y="4892998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"/>
              <p:cNvSpPr/>
              <p:nvPr/>
            </p:nvSpPr>
            <p:spPr>
              <a:xfrm rot="10800000">
                <a:off x="6227083" y="4979384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"/>
              <p:cNvSpPr/>
              <p:nvPr/>
            </p:nvSpPr>
            <p:spPr>
              <a:xfrm rot="10800000">
                <a:off x="5488408" y="4967523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"/>
              <p:cNvSpPr/>
              <p:nvPr/>
            </p:nvSpPr>
            <p:spPr>
              <a:xfrm rot="10800000">
                <a:off x="6127133" y="4979519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"/>
              <p:cNvSpPr/>
              <p:nvPr/>
            </p:nvSpPr>
            <p:spPr>
              <a:xfrm rot="10800000">
                <a:off x="5370017" y="4967568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"/>
              <p:cNvSpPr/>
              <p:nvPr/>
            </p:nvSpPr>
            <p:spPr>
              <a:xfrm rot="10800000">
                <a:off x="8059603" y="5005793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"/>
              <p:cNvSpPr/>
              <p:nvPr/>
            </p:nvSpPr>
            <p:spPr>
              <a:xfrm rot="10800000">
                <a:off x="5605903" y="4974774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"/>
              <p:cNvSpPr/>
              <p:nvPr/>
            </p:nvSpPr>
            <p:spPr>
              <a:xfrm rot="10800000">
                <a:off x="9842977" y="5027680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"/>
              <p:cNvSpPr/>
              <p:nvPr/>
            </p:nvSpPr>
            <p:spPr>
              <a:xfrm rot="10800000">
                <a:off x="8535313" y="5016535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"/>
              <p:cNvSpPr/>
              <p:nvPr/>
            </p:nvSpPr>
            <p:spPr>
              <a:xfrm rot="10800000">
                <a:off x="9960472" y="502947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"/>
              <p:cNvSpPr/>
              <p:nvPr/>
            </p:nvSpPr>
            <p:spPr>
              <a:xfrm rot="10800000">
                <a:off x="5950197" y="4984621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"/>
              <p:cNvSpPr/>
              <p:nvPr/>
            </p:nvSpPr>
            <p:spPr>
              <a:xfrm rot="10800000">
                <a:off x="5251582" y="4976609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"/>
              <p:cNvSpPr/>
              <p:nvPr/>
            </p:nvSpPr>
            <p:spPr>
              <a:xfrm rot="10800000">
                <a:off x="9724542" y="5031261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"/>
              <p:cNvSpPr/>
              <p:nvPr/>
            </p:nvSpPr>
            <p:spPr>
              <a:xfrm rot="10800000">
                <a:off x="9010485" y="5028844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"/>
              <p:cNvSpPr/>
              <p:nvPr/>
            </p:nvSpPr>
            <p:spPr>
              <a:xfrm rot="10800000">
                <a:off x="10078862" y="5036767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"/>
              <p:cNvSpPr/>
              <p:nvPr/>
            </p:nvSpPr>
            <p:spPr>
              <a:xfrm rot="10800000">
                <a:off x="6646036" y="5005793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"/>
              <p:cNvSpPr/>
              <p:nvPr/>
            </p:nvSpPr>
            <p:spPr>
              <a:xfrm rot="10800000">
                <a:off x="5723398" y="4989411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"/>
              <p:cNvSpPr/>
              <p:nvPr/>
            </p:nvSpPr>
            <p:spPr>
              <a:xfrm rot="10800000">
                <a:off x="6435664" y="5005793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"/>
              <p:cNvSpPr/>
              <p:nvPr/>
            </p:nvSpPr>
            <p:spPr>
              <a:xfrm rot="10800000">
                <a:off x="9607047" y="5041019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"/>
              <p:cNvSpPr/>
              <p:nvPr/>
            </p:nvSpPr>
            <p:spPr>
              <a:xfrm rot="10800000">
                <a:off x="7943451" y="5025398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"/>
              <p:cNvSpPr/>
              <p:nvPr/>
            </p:nvSpPr>
            <p:spPr>
              <a:xfrm rot="10800000">
                <a:off x="10196358" y="5048628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"/>
              <p:cNvSpPr/>
              <p:nvPr/>
            </p:nvSpPr>
            <p:spPr>
              <a:xfrm rot="10800000">
                <a:off x="5135027" y="4993931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"/>
              <p:cNvSpPr/>
              <p:nvPr/>
            </p:nvSpPr>
            <p:spPr>
              <a:xfrm rot="10800000">
                <a:off x="8420279" y="5041332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"/>
              <p:cNvSpPr/>
              <p:nvPr/>
            </p:nvSpPr>
            <p:spPr>
              <a:xfrm rot="10800000">
                <a:off x="9489552" y="5051358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"/>
              <p:cNvSpPr/>
              <p:nvPr/>
            </p:nvSpPr>
            <p:spPr>
              <a:xfrm rot="10800000">
                <a:off x="6339117" y="5019445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"/>
              <p:cNvSpPr/>
              <p:nvPr/>
            </p:nvSpPr>
            <p:spPr>
              <a:xfrm rot="10800000">
                <a:off x="6768097" y="5027636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"/>
              <p:cNvSpPr/>
              <p:nvPr/>
            </p:nvSpPr>
            <p:spPr>
              <a:xfrm rot="10800000">
                <a:off x="8894825" y="5049747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"/>
              <p:cNvSpPr/>
              <p:nvPr/>
            </p:nvSpPr>
            <p:spPr>
              <a:xfrm rot="10800000">
                <a:off x="5839998" y="5011209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"/>
              <p:cNvSpPr/>
              <p:nvPr/>
            </p:nvSpPr>
            <p:spPr>
              <a:xfrm rot="10800000">
                <a:off x="7826448" y="5043167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"/>
              <p:cNvSpPr/>
              <p:nvPr/>
            </p:nvSpPr>
            <p:spPr>
              <a:xfrm rot="10800000">
                <a:off x="10313853" y="506684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"/>
              <p:cNvSpPr/>
              <p:nvPr/>
            </p:nvSpPr>
            <p:spPr>
              <a:xfrm rot="10800000">
                <a:off x="6238228" y="5023921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"/>
              <p:cNvSpPr/>
              <p:nvPr/>
            </p:nvSpPr>
            <p:spPr>
              <a:xfrm rot="10800000">
                <a:off x="6054264" y="5021101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"/>
              <p:cNvSpPr/>
              <p:nvPr/>
            </p:nvSpPr>
            <p:spPr>
              <a:xfrm rot="10800000">
                <a:off x="6549489" y="5036767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"/>
              <p:cNvSpPr/>
              <p:nvPr/>
            </p:nvSpPr>
            <p:spPr>
              <a:xfrm rot="10800000">
                <a:off x="9372281" y="5067696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"/>
              <p:cNvSpPr/>
              <p:nvPr/>
            </p:nvSpPr>
            <p:spPr>
              <a:xfrm rot="10800000">
                <a:off x="6884652" y="5045808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"/>
              <p:cNvSpPr/>
              <p:nvPr/>
            </p:nvSpPr>
            <p:spPr>
              <a:xfrm rot="10800000">
                <a:off x="5019323" y="5019445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"/>
              <p:cNvSpPr/>
              <p:nvPr/>
            </p:nvSpPr>
            <p:spPr>
              <a:xfrm rot="10800000">
                <a:off x="7705551" y="5057177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"/>
              <p:cNvSpPr/>
              <p:nvPr/>
            </p:nvSpPr>
            <p:spPr>
              <a:xfrm rot="10800000">
                <a:off x="8301889" y="5065905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"/>
              <p:cNvSpPr/>
              <p:nvPr/>
            </p:nvSpPr>
            <p:spPr>
              <a:xfrm rot="10800000">
                <a:off x="5955658" y="5038557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"/>
              <p:cNvSpPr/>
              <p:nvPr/>
            </p:nvSpPr>
            <p:spPr>
              <a:xfrm rot="10800000">
                <a:off x="8778225" y="5074097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"/>
              <p:cNvSpPr/>
              <p:nvPr/>
            </p:nvSpPr>
            <p:spPr>
              <a:xfrm rot="10800000">
                <a:off x="7000760" y="5058744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"/>
              <p:cNvSpPr/>
              <p:nvPr/>
            </p:nvSpPr>
            <p:spPr>
              <a:xfrm rot="10800000">
                <a:off x="7588056" y="5067427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"/>
              <p:cNvSpPr/>
              <p:nvPr/>
            </p:nvSpPr>
            <p:spPr>
              <a:xfrm rot="10800000">
                <a:off x="6445019" y="5056058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"/>
              <p:cNvSpPr/>
              <p:nvPr/>
            </p:nvSpPr>
            <p:spPr>
              <a:xfrm rot="10800000">
                <a:off x="9256397" y="5087614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"/>
              <p:cNvSpPr/>
              <p:nvPr/>
            </p:nvSpPr>
            <p:spPr>
              <a:xfrm rot="10800000">
                <a:off x="7114450" y="5069218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"/>
              <p:cNvSpPr/>
              <p:nvPr/>
            </p:nvSpPr>
            <p:spPr>
              <a:xfrm rot="10800000">
                <a:off x="7469397" y="5074097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"/>
              <p:cNvSpPr/>
              <p:nvPr/>
            </p:nvSpPr>
            <p:spPr>
              <a:xfrm rot="10800000">
                <a:off x="6664254" y="5064965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"/>
              <p:cNvSpPr/>
              <p:nvPr/>
            </p:nvSpPr>
            <p:spPr>
              <a:xfrm rot="10800000">
                <a:off x="7233512" y="5075036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"/>
              <p:cNvSpPr/>
              <p:nvPr/>
            </p:nvSpPr>
            <p:spPr>
              <a:xfrm rot="10800000">
                <a:off x="7355975" y="5076827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"/>
              <p:cNvSpPr/>
              <p:nvPr/>
            </p:nvSpPr>
            <p:spPr>
              <a:xfrm rot="10800000">
                <a:off x="6145709" y="5021011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"/>
              <p:cNvSpPr/>
              <p:nvPr/>
            </p:nvSpPr>
            <p:spPr>
              <a:xfrm rot="10800000">
                <a:off x="8188960" y="508868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"/>
              <p:cNvSpPr/>
              <p:nvPr/>
            </p:nvSpPr>
            <p:spPr>
              <a:xfrm rot="10800000">
                <a:off x="6349098" y="5066174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"/>
              <p:cNvSpPr/>
              <p:nvPr/>
            </p:nvSpPr>
            <p:spPr>
              <a:xfrm rot="10800000">
                <a:off x="6255550" y="5065637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"/>
              <p:cNvSpPr/>
              <p:nvPr/>
            </p:nvSpPr>
            <p:spPr>
              <a:xfrm rot="10800000">
                <a:off x="4906393" y="5052209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"/>
              <p:cNvSpPr/>
              <p:nvPr/>
            </p:nvSpPr>
            <p:spPr>
              <a:xfrm rot="10800000">
                <a:off x="8664669" y="5099923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"/>
              <p:cNvSpPr/>
              <p:nvPr/>
            </p:nvSpPr>
            <p:spPr>
              <a:xfrm rot="10800000">
                <a:off x="9972289" y="5113262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"/>
              <p:cNvSpPr/>
              <p:nvPr/>
            </p:nvSpPr>
            <p:spPr>
              <a:xfrm rot="10800000">
                <a:off x="10090724" y="511509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"/>
              <p:cNvSpPr/>
              <p:nvPr/>
            </p:nvSpPr>
            <p:spPr>
              <a:xfrm rot="10800000">
                <a:off x="6069482" y="5070471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"/>
              <p:cNvSpPr/>
              <p:nvPr/>
            </p:nvSpPr>
            <p:spPr>
              <a:xfrm rot="10800000">
                <a:off x="9139842" y="5109457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"/>
              <p:cNvSpPr/>
              <p:nvPr/>
            </p:nvSpPr>
            <p:spPr>
              <a:xfrm rot="10800000">
                <a:off x="9853899" y="5115097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"/>
              <p:cNvSpPr/>
              <p:nvPr/>
            </p:nvSpPr>
            <p:spPr>
              <a:xfrm rot="10800000">
                <a:off x="10208174" y="5122393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"/>
              <p:cNvSpPr/>
              <p:nvPr/>
            </p:nvSpPr>
            <p:spPr>
              <a:xfrm rot="10800000">
                <a:off x="6774722" y="5090121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"/>
              <p:cNvSpPr/>
              <p:nvPr/>
            </p:nvSpPr>
            <p:spPr>
              <a:xfrm rot="10800000">
                <a:off x="6558844" y="5090434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"/>
              <p:cNvSpPr/>
              <p:nvPr/>
            </p:nvSpPr>
            <p:spPr>
              <a:xfrm rot="10800000">
                <a:off x="8072360" y="5107801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"/>
              <p:cNvSpPr/>
              <p:nvPr/>
            </p:nvSpPr>
            <p:spPr>
              <a:xfrm rot="10800000">
                <a:off x="9736403" y="5124138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"/>
              <p:cNvSpPr/>
              <p:nvPr/>
            </p:nvSpPr>
            <p:spPr>
              <a:xfrm rot="10800000">
                <a:off x="10325669" y="5135149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"/>
              <p:cNvSpPr/>
              <p:nvPr/>
            </p:nvSpPr>
            <p:spPr>
              <a:xfrm rot="10800000">
                <a:off x="8549636" y="5125078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"/>
              <p:cNvSpPr/>
              <p:nvPr/>
            </p:nvSpPr>
            <p:spPr>
              <a:xfrm rot="10800000">
                <a:off x="9618908" y="5138103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"/>
              <p:cNvSpPr/>
              <p:nvPr/>
            </p:nvSpPr>
            <p:spPr>
              <a:xfrm rot="10800000">
                <a:off x="6891277" y="5111471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"/>
              <p:cNvSpPr/>
              <p:nvPr/>
            </p:nvSpPr>
            <p:spPr>
              <a:xfrm rot="10800000">
                <a:off x="6461133" y="5104623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"/>
              <p:cNvSpPr/>
              <p:nvPr/>
            </p:nvSpPr>
            <p:spPr>
              <a:xfrm rot="10800000">
                <a:off x="9024137" y="5133180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"/>
              <p:cNvSpPr/>
              <p:nvPr/>
            </p:nvSpPr>
            <p:spPr>
              <a:xfrm rot="10800000">
                <a:off x="7955312" y="5125794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"/>
              <p:cNvSpPr/>
              <p:nvPr/>
            </p:nvSpPr>
            <p:spPr>
              <a:xfrm rot="10800000">
                <a:off x="10443164" y="515242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"/>
              <p:cNvSpPr/>
              <p:nvPr/>
            </p:nvSpPr>
            <p:spPr>
              <a:xfrm rot="10800000">
                <a:off x="6366689" y="5109726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"/>
              <p:cNvSpPr/>
              <p:nvPr/>
            </p:nvSpPr>
            <p:spPr>
              <a:xfrm rot="10800000">
                <a:off x="6181248" y="5107801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"/>
              <p:cNvSpPr/>
              <p:nvPr/>
            </p:nvSpPr>
            <p:spPr>
              <a:xfrm rot="10800000">
                <a:off x="6672713" y="5121408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"/>
              <p:cNvSpPr/>
              <p:nvPr/>
            </p:nvSpPr>
            <p:spPr>
              <a:xfrm rot="10800000">
                <a:off x="7007921" y="5128749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"/>
              <p:cNvSpPr/>
              <p:nvPr/>
            </p:nvSpPr>
            <p:spPr>
              <a:xfrm rot="10800000">
                <a:off x="9501413" y="5154262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"/>
              <p:cNvSpPr/>
              <p:nvPr/>
            </p:nvSpPr>
            <p:spPr>
              <a:xfrm rot="10800000">
                <a:off x="7836474" y="5141326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"/>
              <p:cNvSpPr/>
              <p:nvPr/>
            </p:nvSpPr>
            <p:spPr>
              <a:xfrm rot="10800000">
                <a:off x="8431201" y="5148801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"/>
              <p:cNvSpPr/>
              <p:nvPr/>
            </p:nvSpPr>
            <p:spPr>
              <a:xfrm rot="10800000">
                <a:off x="8909372" y="5158827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"/>
              <p:cNvSpPr/>
              <p:nvPr/>
            </p:nvSpPr>
            <p:spPr>
              <a:xfrm rot="10800000">
                <a:off x="7126267" y="5142982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"/>
              <p:cNvSpPr/>
              <p:nvPr/>
            </p:nvSpPr>
            <p:spPr>
              <a:xfrm rot="10800000">
                <a:off x="7717592" y="5150591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"/>
              <p:cNvSpPr/>
              <p:nvPr/>
            </p:nvSpPr>
            <p:spPr>
              <a:xfrm rot="10800000">
                <a:off x="6573436" y="5141013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"/>
              <p:cNvSpPr/>
              <p:nvPr/>
            </p:nvSpPr>
            <p:spPr>
              <a:xfrm rot="10800000">
                <a:off x="9385530" y="5174046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"/>
              <p:cNvSpPr/>
              <p:nvPr/>
            </p:nvSpPr>
            <p:spPr>
              <a:xfrm rot="10800000">
                <a:off x="7243538" y="5152964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"/>
              <p:cNvSpPr/>
              <p:nvPr/>
            </p:nvSpPr>
            <p:spPr>
              <a:xfrm rot="10800000">
                <a:off x="7599022" y="5156992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"/>
              <p:cNvSpPr/>
              <p:nvPr/>
            </p:nvSpPr>
            <p:spPr>
              <a:xfrm rot="10800000">
                <a:off x="6787478" y="5149338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"/>
              <p:cNvSpPr/>
              <p:nvPr/>
            </p:nvSpPr>
            <p:spPr>
              <a:xfrm rot="10800000">
                <a:off x="7362197" y="5158469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"/>
              <p:cNvSpPr/>
              <p:nvPr/>
            </p:nvSpPr>
            <p:spPr>
              <a:xfrm rot="10800000">
                <a:off x="7481259" y="5159722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"/>
              <p:cNvSpPr/>
              <p:nvPr/>
            </p:nvSpPr>
            <p:spPr>
              <a:xfrm rot="10800000">
                <a:off x="8318271" y="5171539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"/>
              <p:cNvSpPr/>
              <p:nvPr/>
            </p:nvSpPr>
            <p:spPr>
              <a:xfrm rot="10800000">
                <a:off x="6477783" y="5151129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"/>
              <p:cNvSpPr/>
              <p:nvPr/>
            </p:nvSpPr>
            <p:spPr>
              <a:xfrm rot="10800000">
                <a:off x="6274125" y="5107756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"/>
              <p:cNvSpPr/>
              <p:nvPr/>
            </p:nvSpPr>
            <p:spPr>
              <a:xfrm rot="10800000">
                <a:off x="6384190" y="5151666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"/>
              <p:cNvSpPr/>
              <p:nvPr/>
            </p:nvSpPr>
            <p:spPr>
              <a:xfrm rot="10800000">
                <a:off x="8792772" y="5182282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"/>
              <p:cNvSpPr/>
              <p:nvPr/>
            </p:nvSpPr>
            <p:spPr>
              <a:xfrm rot="10800000">
                <a:off x="10099810" y="5197992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"/>
              <p:cNvSpPr/>
              <p:nvPr/>
            </p:nvSpPr>
            <p:spPr>
              <a:xfrm rot="10800000">
                <a:off x="10219140" y="5200723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"/>
              <p:cNvSpPr/>
              <p:nvPr/>
            </p:nvSpPr>
            <p:spPr>
              <a:xfrm rot="10800000">
                <a:off x="9267318" y="5193427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"/>
              <p:cNvSpPr/>
              <p:nvPr/>
            </p:nvSpPr>
            <p:spPr>
              <a:xfrm rot="10800000">
                <a:off x="9983210" y="5200723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"/>
              <p:cNvSpPr/>
              <p:nvPr/>
            </p:nvSpPr>
            <p:spPr>
              <a:xfrm rot="10800000">
                <a:off x="6909270" y="5175209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"/>
              <p:cNvSpPr/>
              <p:nvPr/>
            </p:nvSpPr>
            <p:spPr>
              <a:xfrm rot="10800000">
                <a:off x="10337531" y="5208019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"/>
              <p:cNvSpPr/>
              <p:nvPr/>
            </p:nvSpPr>
            <p:spPr>
              <a:xfrm rot="10800000">
                <a:off x="8201716" y="5191547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"/>
              <p:cNvSpPr/>
              <p:nvPr/>
            </p:nvSpPr>
            <p:spPr>
              <a:xfrm rot="10800000">
                <a:off x="6687305" y="5175120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"/>
              <p:cNvSpPr/>
              <p:nvPr/>
            </p:nvSpPr>
            <p:spPr>
              <a:xfrm rot="10800000">
                <a:off x="9865715" y="5208690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"/>
              <p:cNvSpPr/>
              <p:nvPr/>
            </p:nvSpPr>
            <p:spPr>
              <a:xfrm rot="10800000">
                <a:off x="10455250" y="5221044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"/>
              <p:cNvSpPr/>
              <p:nvPr/>
            </p:nvSpPr>
            <p:spPr>
              <a:xfrm rot="10800000">
                <a:off x="8678500" y="5208466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"/>
              <p:cNvSpPr/>
              <p:nvPr/>
            </p:nvSpPr>
            <p:spPr>
              <a:xfrm rot="10800000">
                <a:off x="7020633" y="5195262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"/>
              <p:cNvSpPr/>
              <p:nvPr/>
            </p:nvSpPr>
            <p:spPr>
              <a:xfrm rot="10800000">
                <a:off x="9748220" y="5220596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"/>
              <p:cNvSpPr/>
              <p:nvPr/>
            </p:nvSpPr>
            <p:spPr>
              <a:xfrm rot="10800000">
                <a:off x="9153494" y="5219880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"/>
              <p:cNvSpPr/>
              <p:nvPr/>
            </p:nvSpPr>
            <p:spPr>
              <a:xfrm rot="10800000">
                <a:off x="8080819" y="5208108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"/>
              <p:cNvSpPr/>
              <p:nvPr/>
            </p:nvSpPr>
            <p:spPr>
              <a:xfrm rot="10800000">
                <a:off x="6589818" y="5189801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"/>
              <p:cNvSpPr/>
              <p:nvPr/>
            </p:nvSpPr>
            <p:spPr>
              <a:xfrm rot="10800000">
                <a:off x="10572521" y="523899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"/>
              <p:cNvSpPr/>
              <p:nvPr/>
            </p:nvSpPr>
            <p:spPr>
              <a:xfrm rot="10800000">
                <a:off x="6495106" y="5195754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"/>
              <p:cNvSpPr/>
              <p:nvPr/>
            </p:nvSpPr>
            <p:spPr>
              <a:xfrm rot="10800000">
                <a:off x="6403750" y="5193427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"/>
              <p:cNvSpPr/>
              <p:nvPr/>
            </p:nvSpPr>
            <p:spPr>
              <a:xfrm rot="10800000">
                <a:off x="6802025" y="5206049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"/>
              <p:cNvSpPr/>
              <p:nvPr/>
            </p:nvSpPr>
            <p:spPr>
              <a:xfrm rot="10800000">
                <a:off x="7137233" y="5212718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"/>
              <p:cNvSpPr/>
              <p:nvPr/>
            </p:nvSpPr>
            <p:spPr>
              <a:xfrm rot="10800000">
                <a:off x="9631665" y="5236262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"/>
              <p:cNvSpPr/>
              <p:nvPr/>
            </p:nvSpPr>
            <p:spPr>
              <a:xfrm rot="10800000">
                <a:off x="7963996" y="5222924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"/>
              <p:cNvSpPr/>
              <p:nvPr/>
            </p:nvSpPr>
            <p:spPr>
              <a:xfrm rot="10800000">
                <a:off x="8559662" y="5231697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"/>
              <p:cNvSpPr/>
              <p:nvPr/>
            </p:nvSpPr>
            <p:spPr>
              <a:xfrm rot="10800000">
                <a:off x="9035998" y="5241678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"/>
              <p:cNvSpPr/>
              <p:nvPr/>
            </p:nvSpPr>
            <p:spPr>
              <a:xfrm rot="10800000">
                <a:off x="7255355" y="5226818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"/>
              <p:cNvSpPr/>
              <p:nvPr/>
            </p:nvSpPr>
            <p:spPr>
              <a:xfrm rot="10800000">
                <a:off x="7845829" y="5233890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"/>
              <p:cNvSpPr/>
              <p:nvPr/>
            </p:nvSpPr>
            <p:spPr>
              <a:xfrm rot="10800000">
                <a:off x="9514170" y="5255017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"/>
              <p:cNvSpPr/>
              <p:nvPr/>
            </p:nvSpPr>
            <p:spPr>
              <a:xfrm rot="10800000">
                <a:off x="7728289" y="5240291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 rot="10800000">
                <a:off x="7373118" y="5235904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"/>
              <p:cNvSpPr/>
              <p:nvPr/>
            </p:nvSpPr>
            <p:spPr>
              <a:xfrm rot="10800000">
                <a:off x="6702747" y="5226191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"/>
              <p:cNvSpPr/>
              <p:nvPr/>
            </p:nvSpPr>
            <p:spPr>
              <a:xfrm rot="10800000">
                <a:off x="6916790" y="5234024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"/>
              <p:cNvSpPr/>
              <p:nvPr/>
            </p:nvSpPr>
            <p:spPr>
              <a:xfrm rot="10800000">
                <a:off x="7609675" y="5242842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 rot="10800000">
                <a:off x="7491285" y="5241723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 rot="10800000">
                <a:off x="8446688" y="5254479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 rot="10800000">
                <a:off x="6606200" y="5236710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 rot="10800000">
                <a:off x="8922442" y="5266609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 rot="10800000">
                <a:off x="6512159" y="5238903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 rot="10800000">
                <a:off x="10230957" y="5283618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 rot="10800000">
                <a:off x="9398510" y="5280216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 rot="10800000">
                <a:off x="10349392" y="528634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 rot="10800000">
                <a:off x="10113462" y="5286259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 rot="10800000">
                <a:off x="7032226" y="5258105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"/>
              <p:cNvSpPr/>
              <p:nvPr/>
            </p:nvSpPr>
            <p:spPr>
              <a:xfrm rot="10800000">
                <a:off x="8331028" y="5275382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"/>
              <p:cNvSpPr/>
              <p:nvPr/>
            </p:nvSpPr>
            <p:spPr>
              <a:xfrm rot="10800000">
                <a:off x="10466842" y="5293644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"/>
              <p:cNvSpPr/>
              <p:nvPr/>
            </p:nvSpPr>
            <p:spPr>
              <a:xfrm rot="10800000">
                <a:off x="6815722" y="5259851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"/>
              <p:cNvSpPr/>
              <p:nvPr/>
            </p:nvSpPr>
            <p:spPr>
              <a:xfrm rot="10800000">
                <a:off x="9994176" y="5293644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"/>
              <p:cNvSpPr/>
              <p:nvPr/>
            </p:nvSpPr>
            <p:spPr>
              <a:xfrm rot="10800000">
                <a:off x="10585277" y="5306356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"/>
              <p:cNvSpPr/>
              <p:nvPr/>
            </p:nvSpPr>
            <p:spPr>
              <a:xfrm rot="10800000">
                <a:off x="8807364" y="5291227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"/>
              <p:cNvSpPr/>
              <p:nvPr/>
            </p:nvSpPr>
            <p:spPr>
              <a:xfrm rot="10800000">
                <a:off x="7149050" y="5279053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"/>
              <p:cNvSpPr/>
              <p:nvPr/>
            </p:nvSpPr>
            <p:spPr>
              <a:xfrm rot="10800000">
                <a:off x="9877353" y="5307117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"/>
              <p:cNvSpPr/>
              <p:nvPr/>
            </p:nvSpPr>
            <p:spPr>
              <a:xfrm rot="10800000">
                <a:off x="8210176" y="5291183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"/>
              <p:cNvSpPr/>
              <p:nvPr/>
            </p:nvSpPr>
            <p:spPr>
              <a:xfrm rot="10800000">
                <a:off x="9282805" y="5303671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"/>
              <p:cNvSpPr/>
              <p:nvPr/>
            </p:nvSpPr>
            <p:spPr>
              <a:xfrm rot="10800000">
                <a:off x="6724859" y="5276278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"/>
              <p:cNvSpPr/>
              <p:nvPr/>
            </p:nvSpPr>
            <p:spPr>
              <a:xfrm rot="10800000">
                <a:off x="10700937" y="5324574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"/>
              <p:cNvSpPr/>
              <p:nvPr/>
            </p:nvSpPr>
            <p:spPr>
              <a:xfrm rot="10800000">
                <a:off x="6623254" y="5280888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"/>
              <p:cNvSpPr/>
              <p:nvPr/>
            </p:nvSpPr>
            <p:spPr>
              <a:xfrm rot="10800000">
                <a:off x="6930218" y="5290511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"/>
              <p:cNvSpPr/>
              <p:nvPr/>
            </p:nvSpPr>
            <p:spPr>
              <a:xfrm rot="10800000">
                <a:off x="7266545" y="5296330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"/>
              <p:cNvSpPr/>
              <p:nvPr/>
            </p:nvSpPr>
            <p:spPr>
              <a:xfrm rot="10800000">
                <a:off x="8096038" y="5305461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"/>
              <p:cNvSpPr/>
              <p:nvPr/>
            </p:nvSpPr>
            <p:spPr>
              <a:xfrm rot="10800000">
                <a:off x="9760977" y="5320053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"/>
              <p:cNvSpPr/>
              <p:nvPr/>
            </p:nvSpPr>
            <p:spPr>
              <a:xfrm rot="10800000">
                <a:off x="8691704" y="5315443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"/>
              <p:cNvSpPr/>
              <p:nvPr/>
            </p:nvSpPr>
            <p:spPr>
              <a:xfrm rot="10800000">
                <a:off x="9164415" y="5324574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"/>
              <p:cNvSpPr/>
              <p:nvPr/>
            </p:nvSpPr>
            <p:spPr>
              <a:xfrm rot="10800000">
                <a:off x="7384040" y="5309937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"/>
              <p:cNvSpPr/>
              <p:nvPr/>
            </p:nvSpPr>
            <p:spPr>
              <a:xfrm rot="10800000">
                <a:off x="7975141" y="5316741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"/>
              <p:cNvSpPr/>
              <p:nvPr/>
            </p:nvSpPr>
            <p:spPr>
              <a:xfrm rot="10800000">
                <a:off x="7856751" y="5323186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"/>
              <p:cNvSpPr/>
              <p:nvPr/>
            </p:nvSpPr>
            <p:spPr>
              <a:xfrm rot="10800000">
                <a:off x="7502475" y="5319426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"/>
              <p:cNvSpPr/>
              <p:nvPr/>
            </p:nvSpPr>
            <p:spPr>
              <a:xfrm rot="10800000">
                <a:off x="9641691" y="5339165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"/>
              <p:cNvSpPr/>
              <p:nvPr/>
            </p:nvSpPr>
            <p:spPr>
              <a:xfrm rot="10800000">
                <a:off x="6831164" y="5311101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"/>
              <p:cNvSpPr/>
              <p:nvPr/>
            </p:nvSpPr>
            <p:spPr>
              <a:xfrm rot="10800000">
                <a:off x="7624670" y="5324663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"/>
              <p:cNvSpPr/>
              <p:nvPr/>
            </p:nvSpPr>
            <p:spPr>
              <a:xfrm rot="10800000">
                <a:off x="7739256" y="5326409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"/>
              <p:cNvSpPr/>
              <p:nvPr/>
            </p:nvSpPr>
            <p:spPr>
              <a:xfrm rot="10800000">
                <a:off x="7046102" y="5317860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"/>
              <p:cNvSpPr/>
              <p:nvPr/>
            </p:nvSpPr>
            <p:spPr>
              <a:xfrm rot="10800000">
                <a:off x="8572687" y="5337330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"/>
              <p:cNvSpPr/>
              <p:nvPr/>
            </p:nvSpPr>
            <p:spPr>
              <a:xfrm rot="10800000">
                <a:off x="6734393" y="5321843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"/>
              <p:cNvSpPr/>
              <p:nvPr/>
            </p:nvSpPr>
            <p:spPr>
              <a:xfrm rot="10800000">
                <a:off x="9052381" y="5349908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"/>
              <p:cNvSpPr/>
              <p:nvPr/>
            </p:nvSpPr>
            <p:spPr>
              <a:xfrm rot="10800000">
                <a:off x="9527822" y="5360829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"/>
              <p:cNvSpPr/>
              <p:nvPr/>
            </p:nvSpPr>
            <p:spPr>
              <a:xfrm rot="10800000">
                <a:off x="7161806" y="5342388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"/>
              <p:cNvSpPr/>
              <p:nvPr/>
            </p:nvSpPr>
            <p:spPr>
              <a:xfrm rot="10800000">
                <a:off x="8459444" y="5357338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"/>
              <p:cNvSpPr/>
              <p:nvPr/>
            </p:nvSpPr>
            <p:spPr>
              <a:xfrm rot="10800000">
                <a:off x="6945033" y="5344537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"/>
              <p:cNvSpPr/>
              <p:nvPr/>
            </p:nvSpPr>
            <p:spPr>
              <a:xfrm rot="10800000">
                <a:off x="8936721" y="5374705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"/>
              <p:cNvSpPr/>
              <p:nvPr/>
            </p:nvSpPr>
            <p:spPr>
              <a:xfrm rot="10800000">
                <a:off x="7278138" y="5362844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"/>
              <p:cNvSpPr/>
              <p:nvPr/>
            </p:nvSpPr>
            <p:spPr>
              <a:xfrm rot="10800000">
                <a:off x="8339219" y="5374078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"/>
              <p:cNvSpPr/>
              <p:nvPr/>
            </p:nvSpPr>
            <p:spPr>
              <a:xfrm rot="10800000">
                <a:off x="9412162" y="5383791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"/>
              <p:cNvSpPr/>
              <p:nvPr/>
            </p:nvSpPr>
            <p:spPr>
              <a:xfrm rot="10800000">
                <a:off x="6846427" y="5360113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"/>
              <p:cNvSpPr/>
              <p:nvPr/>
            </p:nvSpPr>
            <p:spPr>
              <a:xfrm rot="10800000">
                <a:off x="7399661" y="5378510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"/>
              <p:cNvSpPr/>
              <p:nvPr/>
            </p:nvSpPr>
            <p:spPr>
              <a:xfrm rot="10800000">
                <a:off x="7059798" y="5374839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"/>
              <p:cNvSpPr/>
              <p:nvPr/>
            </p:nvSpPr>
            <p:spPr>
              <a:xfrm rot="10800000">
                <a:off x="8225394" y="5388357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"/>
              <p:cNvSpPr/>
              <p:nvPr/>
            </p:nvSpPr>
            <p:spPr>
              <a:xfrm rot="10800000">
                <a:off x="8821061" y="5398383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"/>
              <p:cNvSpPr/>
              <p:nvPr/>
            </p:nvSpPr>
            <p:spPr>
              <a:xfrm rot="10800000">
                <a:off x="9296502" y="5408185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"/>
              <p:cNvSpPr/>
              <p:nvPr/>
            </p:nvSpPr>
            <p:spPr>
              <a:xfrm rot="10800000">
                <a:off x="7513352" y="5393459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"/>
              <p:cNvSpPr/>
              <p:nvPr/>
            </p:nvSpPr>
            <p:spPr>
              <a:xfrm rot="10800000">
                <a:off x="8104453" y="5399636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"/>
              <p:cNvSpPr/>
              <p:nvPr/>
            </p:nvSpPr>
            <p:spPr>
              <a:xfrm rot="10800000">
                <a:off x="7630847" y="5402590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"/>
              <p:cNvSpPr/>
              <p:nvPr/>
            </p:nvSpPr>
            <p:spPr>
              <a:xfrm rot="10800000">
                <a:off x="7988972" y="5405276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"/>
              <p:cNvSpPr/>
              <p:nvPr/>
            </p:nvSpPr>
            <p:spPr>
              <a:xfrm rot="10800000">
                <a:off x="6959357" y="5396458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"/>
              <p:cNvSpPr/>
              <p:nvPr/>
            </p:nvSpPr>
            <p:spPr>
              <a:xfrm rot="10800000">
                <a:off x="7867672" y="5409304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"/>
              <p:cNvSpPr/>
              <p:nvPr/>
            </p:nvSpPr>
            <p:spPr>
              <a:xfrm rot="10800000">
                <a:off x="7749282" y="5408006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"/>
              <p:cNvSpPr/>
              <p:nvPr/>
            </p:nvSpPr>
            <p:spPr>
              <a:xfrm rot="10800000">
                <a:off x="7174563" y="5402501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"/>
              <p:cNvSpPr/>
              <p:nvPr/>
            </p:nvSpPr>
            <p:spPr>
              <a:xfrm rot="10800000">
                <a:off x="8701731" y="5420226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"/>
              <p:cNvSpPr/>
              <p:nvPr/>
            </p:nvSpPr>
            <p:spPr>
              <a:xfrm rot="10800000">
                <a:off x="9181066" y="5432982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"/>
              <p:cNvSpPr/>
              <p:nvPr/>
            </p:nvSpPr>
            <p:spPr>
              <a:xfrm rot="10800000">
                <a:off x="7291118" y="5426179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"/>
              <p:cNvSpPr/>
              <p:nvPr/>
            </p:nvSpPr>
            <p:spPr>
              <a:xfrm rot="10800000">
                <a:off x="8585131" y="5440681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"/>
              <p:cNvSpPr/>
              <p:nvPr/>
            </p:nvSpPr>
            <p:spPr>
              <a:xfrm rot="10800000">
                <a:off x="7079582" y="5429312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"/>
              <p:cNvSpPr/>
              <p:nvPr/>
            </p:nvSpPr>
            <p:spPr>
              <a:xfrm rot="10800000">
                <a:off x="9066032" y="5457556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"/>
              <p:cNvSpPr/>
              <p:nvPr/>
            </p:nvSpPr>
            <p:spPr>
              <a:xfrm rot="10800000">
                <a:off x="8468575" y="5456974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"/>
              <p:cNvSpPr/>
              <p:nvPr/>
            </p:nvSpPr>
            <p:spPr>
              <a:xfrm rot="10800000">
                <a:off x="7411567" y="5447171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"/>
              <p:cNvSpPr/>
              <p:nvPr/>
            </p:nvSpPr>
            <p:spPr>
              <a:xfrm rot="10800000">
                <a:off x="8351976" y="5472864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"/>
              <p:cNvSpPr/>
              <p:nvPr/>
            </p:nvSpPr>
            <p:spPr>
              <a:xfrm rot="10800000">
                <a:off x="7524318" y="5463912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"/>
              <p:cNvSpPr/>
              <p:nvPr/>
            </p:nvSpPr>
            <p:spPr>
              <a:xfrm rot="10800000">
                <a:off x="7187991" y="5459301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"/>
              <p:cNvSpPr/>
              <p:nvPr/>
            </p:nvSpPr>
            <p:spPr>
              <a:xfrm rot="10800000">
                <a:off x="8950372" y="5481234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"/>
              <p:cNvSpPr/>
              <p:nvPr/>
            </p:nvSpPr>
            <p:spPr>
              <a:xfrm rot="10800000">
                <a:off x="7642708" y="5477071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"/>
              <p:cNvSpPr/>
              <p:nvPr/>
            </p:nvSpPr>
            <p:spPr>
              <a:xfrm rot="10800000">
                <a:off x="8231437" y="5482174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"/>
              <p:cNvSpPr/>
              <p:nvPr/>
            </p:nvSpPr>
            <p:spPr>
              <a:xfrm rot="10800000">
                <a:off x="8115150" y="5489425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"/>
              <p:cNvSpPr/>
              <p:nvPr/>
            </p:nvSpPr>
            <p:spPr>
              <a:xfrm rot="10800000">
                <a:off x="7759935" y="5485799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"/>
              <p:cNvSpPr/>
              <p:nvPr/>
            </p:nvSpPr>
            <p:spPr>
              <a:xfrm rot="10800000">
                <a:off x="8001326" y="5492200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"/>
              <p:cNvSpPr/>
              <p:nvPr/>
            </p:nvSpPr>
            <p:spPr>
              <a:xfrm rot="10800000">
                <a:off x="7878638" y="5491305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"/>
              <p:cNvSpPr/>
              <p:nvPr/>
            </p:nvSpPr>
            <p:spPr>
              <a:xfrm rot="10800000">
                <a:off x="7303651" y="5485799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"/>
              <p:cNvSpPr/>
              <p:nvPr/>
            </p:nvSpPr>
            <p:spPr>
              <a:xfrm rot="10800000">
                <a:off x="8830460" y="5503121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"/>
              <p:cNvSpPr/>
              <p:nvPr/>
            </p:nvSpPr>
            <p:spPr>
              <a:xfrm rot="10800000">
                <a:off x="8714487" y="5523129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"/>
              <p:cNvSpPr/>
              <p:nvPr/>
            </p:nvSpPr>
            <p:spPr>
              <a:xfrm rot="10800000">
                <a:off x="7419311" y="5510373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"/>
              <p:cNvSpPr/>
              <p:nvPr/>
            </p:nvSpPr>
            <p:spPr>
              <a:xfrm rot="10800000">
                <a:off x="8597305" y="5540451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"/>
              <p:cNvSpPr/>
              <p:nvPr/>
            </p:nvSpPr>
            <p:spPr>
              <a:xfrm rot="10800000">
                <a:off x="7535911" y="5530425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"/>
              <p:cNvSpPr/>
              <p:nvPr/>
            </p:nvSpPr>
            <p:spPr>
              <a:xfrm rot="10800000">
                <a:off x="8481332" y="5554103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"/>
              <p:cNvSpPr/>
              <p:nvPr/>
            </p:nvSpPr>
            <p:spPr>
              <a:xfrm rot="10800000">
                <a:off x="7653406" y="5547658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"/>
              <p:cNvSpPr/>
              <p:nvPr/>
            </p:nvSpPr>
            <p:spPr>
              <a:xfrm rot="10800000">
                <a:off x="8362002" y="5565965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"/>
              <p:cNvSpPr/>
              <p:nvPr/>
            </p:nvSpPr>
            <p:spPr>
              <a:xfrm rot="10800000">
                <a:off x="7770901" y="5560414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"/>
              <p:cNvSpPr/>
              <p:nvPr/>
            </p:nvSpPr>
            <p:spPr>
              <a:xfrm rot="10800000">
                <a:off x="8244507" y="5572320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"/>
              <p:cNvSpPr/>
              <p:nvPr/>
            </p:nvSpPr>
            <p:spPr>
              <a:xfrm rot="10800000">
                <a:off x="7889291" y="5569501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"/>
              <p:cNvSpPr/>
              <p:nvPr/>
            </p:nvSpPr>
            <p:spPr>
              <a:xfrm rot="10800000">
                <a:off x="8007681" y="5574156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"/>
              <p:cNvSpPr/>
              <p:nvPr/>
            </p:nvSpPr>
            <p:spPr>
              <a:xfrm rot="10800000">
                <a:off x="8126116" y="5575051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0" name="Google Shape;1420;p3"/>
            <p:cNvSpPr/>
            <p:nvPr/>
          </p:nvSpPr>
          <p:spPr>
            <a:xfrm>
              <a:off x="7543663" y="-651112"/>
              <a:ext cx="2041300" cy="2381218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"/>
            <p:cNvSpPr/>
            <p:nvPr/>
          </p:nvSpPr>
          <p:spPr>
            <a:xfrm>
              <a:off x="8099800" y="3980663"/>
              <a:ext cx="1866025" cy="170757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"/>
            <p:cNvSpPr/>
            <p:nvPr/>
          </p:nvSpPr>
          <p:spPr>
            <a:xfrm>
              <a:off x="8228185" y="2301438"/>
              <a:ext cx="1082375" cy="3568550"/>
            </a:xfrm>
            <a:custGeom>
              <a:rect b="b" l="l" r="r" t="t"/>
              <a:pathLst>
                <a:path extrusionOk="0" h="142742" w="43295">
                  <a:moveTo>
                    <a:pt x="18574" y="142742"/>
                  </a:moveTo>
                  <a:cubicBezTo>
                    <a:pt x="15517" y="136495"/>
                    <a:pt x="-1628" y="114699"/>
                    <a:pt x="233" y="105262"/>
                  </a:cubicBezTo>
                  <a:cubicBezTo>
                    <a:pt x="2094" y="95826"/>
                    <a:pt x="26814" y="97420"/>
                    <a:pt x="29738" y="86123"/>
                  </a:cubicBezTo>
                  <a:cubicBezTo>
                    <a:pt x="32662" y="74826"/>
                    <a:pt x="15518" y="51834"/>
                    <a:pt x="17777" y="37480"/>
                  </a:cubicBezTo>
                  <a:cubicBezTo>
                    <a:pt x="20037" y="23126"/>
                    <a:pt x="39042" y="6247"/>
                    <a:pt x="43295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23" name="Google Shape;1423;p3"/>
          <p:cNvSpPr txBox="1"/>
          <p:nvPr>
            <p:ph type="title"/>
          </p:nvPr>
        </p:nvSpPr>
        <p:spPr>
          <a:xfrm>
            <a:off x="3567943" y="2631275"/>
            <a:ext cx="4854600" cy="79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24" name="Google Shape;1424;p3"/>
          <p:cNvSpPr txBox="1"/>
          <p:nvPr>
            <p:ph hasCustomPrompt="1" idx="2" type="title"/>
          </p:nvPr>
        </p:nvSpPr>
        <p:spPr>
          <a:xfrm>
            <a:off x="5338693" y="1229288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25" name="Google Shape;1425;p3"/>
          <p:cNvSpPr txBox="1"/>
          <p:nvPr>
            <p:ph idx="1" type="subTitle"/>
          </p:nvPr>
        </p:nvSpPr>
        <p:spPr>
          <a:xfrm>
            <a:off x="4269793" y="3443850"/>
            <a:ext cx="34509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604" name="Shape 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Google Shape;8605;p21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06" name="Google Shape;8606;p21"/>
          <p:cNvSpPr txBox="1"/>
          <p:nvPr>
            <p:ph hasCustomPrompt="1" idx="2" type="title"/>
          </p:nvPr>
        </p:nvSpPr>
        <p:spPr>
          <a:xfrm>
            <a:off x="884506" y="1712994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7" name="Google Shape;8607;p21"/>
          <p:cNvSpPr txBox="1"/>
          <p:nvPr>
            <p:ph idx="1" type="subTitle"/>
          </p:nvPr>
        </p:nvSpPr>
        <p:spPr>
          <a:xfrm>
            <a:off x="1661833" y="1504335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608" name="Google Shape;8608;p21"/>
          <p:cNvSpPr txBox="1"/>
          <p:nvPr>
            <p:ph idx="3" type="subTitle"/>
          </p:nvPr>
        </p:nvSpPr>
        <p:spPr>
          <a:xfrm>
            <a:off x="1661833" y="1870992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609" name="Google Shape;8609;p21"/>
          <p:cNvSpPr txBox="1"/>
          <p:nvPr>
            <p:ph hasCustomPrompt="1" idx="4" type="title"/>
          </p:nvPr>
        </p:nvSpPr>
        <p:spPr>
          <a:xfrm>
            <a:off x="884506" y="3280969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10" name="Google Shape;8610;p21"/>
          <p:cNvSpPr txBox="1"/>
          <p:nvPr>
            <p:ph idx="5" type="subTitle"/>
          </p:nvPr>
        </p:nvSpPr>
        <p:spPr>
          <a:xfrm>
            <a:off x="1661833" y="3072299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611" name="Google Shape;8611;p21"/>
          <p:cNvSpPr txBox="1"/>
          <p:nvPr>
            <p:ph idx="6" type="subTitle"/>
          </p:nvPr>
        </p:nvSpPr>
        <p:spPr>
          <a:xfrm>
            <a:off x="1661833" y="3438960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612" name="Google Shape;8612;p21"/>
          <p:cNvSpPr txBox="1"/>
          <p:nvPr>
            <p:ph hasCustomPrompt="1" idx="7" type="title"/>
          </p:nvPr>
        </p:nvSpPr>
        <p:spPr>
          <a:xfrm>
            <a:off x="4830167" y="1712994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13" name="Google Shape;8613;p21"/>
          <p:cNvSpPr txBox="1"/>
          <p:nvPr>
            <p:ph idx="8" type="subTitle"/>
          </p:nvPr>
        </p:nvSpPr>
        <p:spPr>
          <a:xfrm>
            <a:off x="5607494" y="1504335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614" name="Google Shape;8614;p21"/>
          <p:cNvSpPr txBox="1"/>
          <p:nvPr>
            <p:ph idx="9" type="subTitle"/>
          </p:nvPr>
        </p:nvSpPr>
        <p:spPr>
          <a:xfrm>
            <a:off x="5607494" y="1870992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615" name="Google Shape;8615;p21"/>
          <p:cNvSpPr txBox="1"/>
          <p:nvPr>
            <p:ph hasCustomPrompt="1" idx="13" type="title"/>
          </p:nvPr>
        </p:nvSpPr>
        <p:spPr>
          <a:xfrm>
            <a:off x="4830167" y="3280969"/>
            <a:ext cx="68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16" name="Google Shape;8616;p21"/>
          <p:cNvSpPr txBox="1"/>
          <p:nvPr>
            <p:ph idx="14" type="subTitle"/>
          </p:nvPr>
        </p:nvSpPr>
        <p:spPr>
          <a:xfrm>
            <a:off x="5607494" y="3072299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8617" name="Google Shape;8617;p21"/>
          <p:cNvSpPr txBox="1"/>
          <p:nvPr>
            <p:ph idx="15" type="subTitle"/>
          </p:nvPr>
        </p:nvSpPr>
        <p:spPr>
          <a:xfrm>
            <a:off x="5607494" y="3438960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8618" name="Google Shape;8618;p21"/>
          <p:cNvGrpSpPr/>
          <p:nvPr/>
        </p:nvGrpSpPr>
        <p:grpSpPr>
          <a:xfrm>
            <a:off x="-773975" y="-770577"/>
            <a:ext cx="11515027" cy="7141945"/>
            <a:chOff x="-773975" y="-770577"/>
            <a:chExt cx="11515027" cy="7141945"/>
          </a:xfrm>
        </p:grpSpPr>
        <p:grpSp>
          <p:nvGrpSpPr>
            <p:cNvPr id="8619" name="Google Shape;8619;p21"/>
            <p:cNvGrpSpPr/>
            <p:nvPr/>
          </p:nvGrpSpPr>
          <p:grpSpPr>
            <a:xfrm>
              <a:off x="6748125" y="3573825"/>
              <a:ext cx="3388973" cy="2797543"/>
              <a:chOff x="6748125" y="3573825"/>
              <a:chExt cx="3388973" cy="2797543"/>
            </a:xfrm>
          </p:grpSpPr>
          <p:sp>
            <p:nvSpPr>
              <p:cNvPr id="8620" name="Google Shape;8620;p21"/>
              <p:cNvSpPr/>
              <p:nvPr/>
            </p:nvSpPr>
            <p:spPr>
              <a:xfrm>
                <a:off x="7810725" y="3573825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21"/>
              <p:cNvSpPr/>
              <p:nvPr/>
            </p:nvSpPr>
            <p:spPr>
              <a:xfrm>
                <a:off x="6748125" y="4530629"/>
                <a:ext cx="2712817" cy="184074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2" name="Google Shape;8622;p21"/>
            <p:cNvGrpSpPr/>
            <p:nvPr/>
          </p:nvGrpSpPr>
          <p:grpSpPr>
            <a:xfrm>
              <a:off x="4830177" y="-770577"/>
              <a:ext cx="5910876" cy="1684007"/>
              <a:chOff x="4791327" y="3919371"/>
              <a:chExt cx="4838238" cy="1378413"/>
            </a:xfrm>
          </p:grpSpPr>
          <p:sp>
            <p:nvSpPr>
              <p:cNvPr id="8623" name="Google Shape;8623;p21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21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21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21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21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21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21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21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21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21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21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21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21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21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21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21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21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21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21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21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21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21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21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21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21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21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21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21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21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21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21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21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21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21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21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21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21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21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21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21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21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21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21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21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21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21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21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21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21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21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21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21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21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21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21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21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21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21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21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21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21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21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21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21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21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21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21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21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21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21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21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21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21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21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21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21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21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21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21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21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21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21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21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21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7" name="Google Shape;8707;p21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8" name="Google Shape;8708;p21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21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21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21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21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21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21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21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21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21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21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21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21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21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21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21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21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21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21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21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21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21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21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21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21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21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21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21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21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21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21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21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21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21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21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21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21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21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21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21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21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21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21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21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21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21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21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21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21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21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21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21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21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21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21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21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21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21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21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21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21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21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21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21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21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21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21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21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21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21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21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21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21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21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21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21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21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21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21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21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21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21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21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21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21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21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21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21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21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21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21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21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21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21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21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21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21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21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21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21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21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21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21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21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21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21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21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21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21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21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21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21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21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21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21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21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21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21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21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21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21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21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21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1" name="Google Shape;8831;p21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2" name="Google Shape;8832;p21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3" name="Google Shape;8833;p21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4" name="Google Shape;8834;p21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5" name="Google Shape;8835;p21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6" name="Google Shape;8836;p21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7" name="Google Shape;8837;p21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8" name="Google Shape;8838;p21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9" name="Google Shape;8839;p21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21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1" name="Google Shape;8841;p21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2" name="Google Shape;8842;p21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3" name="Google Shape;8843;p21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4" name="Google Shape;8844;p21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21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6" name="Google Shape;8846;p21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7" name="Google Shape;8847;p21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21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9" name="Google Shape;8849;p21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0" name="Google Shape;8850;p21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21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2" name="Google Shape;8852;p21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3" name="Google Shape;8853;p21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21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21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21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21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21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21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21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21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21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21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21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21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21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21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21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21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21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21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21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21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21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21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21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21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21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21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21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21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21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21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21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21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21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21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21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21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21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21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21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21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21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21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21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21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21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21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21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21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21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21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21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21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21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21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21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21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21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21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21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21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21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21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21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21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21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21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21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21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21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21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21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21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21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21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21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21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21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21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21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21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21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21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21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21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21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21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21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21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21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21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21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21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21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21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21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21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21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21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21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21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21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21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21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21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21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21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21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21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21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21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21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21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21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21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21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21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21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21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21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21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21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21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21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21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21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21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21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21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21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21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21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21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21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21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21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21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21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21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21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21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21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21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21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21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21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21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21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21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21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21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21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21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21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21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21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21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21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21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21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21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21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21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21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21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21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21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21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21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21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21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21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21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21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21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21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21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21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21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21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21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21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21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21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21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21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21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21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21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21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21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21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21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21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21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21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21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21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21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21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21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21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21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21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21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21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21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21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21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21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21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21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21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21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21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21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21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21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21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21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21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4" name="Google Shape;9074;p21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21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21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21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21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21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21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21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21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21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21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21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21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21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21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21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21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21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21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21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21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21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21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21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21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21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0" name="Google Shape;9100;p21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1" name="Google Shape;9101;p21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21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21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21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21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21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21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21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21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21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21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21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21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21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21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21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21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21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9" name="Google Shape;9119;p21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21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21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21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21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21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21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21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21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21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21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21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21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21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21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21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21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21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21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21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21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21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21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21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21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21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21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21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21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21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21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21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21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21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21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21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21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21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21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21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21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21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21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2" name="Google Shape;9162;p21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3" name="Google Shape;9163;p21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21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21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21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21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21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21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21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21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21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21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21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21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21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21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21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21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21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21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21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21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21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21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21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21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21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21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21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1" name="Google Shape;9191;p21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2" name="Google Shape;9192;p21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3" name="Google Shape;9193;p21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4" name="Google Shape;9194;p21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21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21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21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8" name="Google Shape;9198;p21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9" name="Google Shape;9199;p21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0" name="Google Shape;9200;p21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1" name="Google Shape;9201;p21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2" name="Google Shape;9202;p21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3" name="Google Shape;9203;p21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4" name="Google Shape;9204;p21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5" name="Google Shape;9205;p21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6" name="Google Shape;9206;p21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7" name="Google Shape;9207;p21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8" name="Google Shape;9208;p21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9" name="Google Shape;9209;p21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0" name="Google Shape;9210;p21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1" name="Google Shape;9211;p21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2" name="Google Shape;9212;p21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3" name="Google Shape;9213;p21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4" name="Google Shape;9214;p21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5" name="Google Shape;9215;p21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21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21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21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9" name="Google Shape;9219;p21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21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1" name="Google Shape;9221;p21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2" name="Google Shape;9222;p21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3" name="Google Shape;9223;p21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4" name="Google Shape;9224;p21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5" name="Google Shape;9225;p21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21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21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21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21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0" name="Google Shape;9230;p21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1" name="Google Shape;9231;p21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2" name="Google Shape;9232;p21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21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21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21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21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21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21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21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21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21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21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21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21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21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21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21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21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21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0" name="Google Shape;9250;p21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1" name="Google Shape;9251;p21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21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21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21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21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21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21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21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21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21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21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21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21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21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21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21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21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21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21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21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21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21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21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21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21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21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21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21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21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21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21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21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21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21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21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21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21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21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21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21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21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21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21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21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21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21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21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21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21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21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21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21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21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21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21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21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21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21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21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21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21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21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21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21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21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21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21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21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21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21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21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21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3" name="Google Shape;9323;p21"/>
            <p:cNvGrpSpPr/>
            <p:nvPr/>
          </p:nvGrpSpPr>
          <p:grpSpPr>
            <a:xfrm>
              <a:off x="-773975" y="3668825"/>
              <a:ext cx="4263250" cy="2128775"/>
              <a:chOff x="-773975" y="3668825"/>
              <a:chExt cx="4263250" cy="2128775"/>
            </a:xfrm>
          </p:grpSpPr>
          <p:sp>
            <p:nvSpPr>
              <p:cNvPr id="9324" name="Google Shape;9324;p21"/>
              <p:cNvSpPr/>
              <p:nvPr/>
            </p:nvSpPr>
            <p:spPr>
              <a:xfrm>
                <a:off x="359125" y="4506306"/>
                <a:ext cx="3130150" cy="1097025"/>
              </a:xfrm>
              <a:custGeom>
                <a:rect b="b" l="l" r="r" t="t"/>
                <a:pathLst>
                  <a:path extrusionOk="0" h="43881" w="125206">
                    <a:moveTo>
                      <a:pt x="0" y="27213"/>
                    </a:moveTo>
                    <a:cubicBezTo>
                      <a:pt x="4718" y="23758"/>
                      <a:pt x="17477" y="8939"/>
                      <a:pt x="28309" y="6480"/>
                    </a:cubicBezTo>
                    <a:cubicBezTo>
                      <a:pt x="39141" y="4021"/>
                      <a:pt x="53494" y="13536"/>
                      <a:pt x="64992" y="12460"/>
                    </a:cubicBezTo>
                    <a:cubicBezTo>
                      <a:pt x="76490" y="11384"/>
                      <a:pt x="87992" y="354"/>
                      <a:pt x="97295" y="22"/>
                    </a:cubicBezTo>
                    <a:cubicBezTo>
                      <a:pt x="106598" y="-310"/>
                      <a:pt x="116160" y="3157"/>
                      <a:pt x="120812" y="10467"/>
                    </a:cubicBezTo>
                    <a:cubicBezTo>
                      <a:pt x="125464" y="17777"/>
                      <a:pt x="124474" y="38312"/>
                      <a:pt x="125206" y="4388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325" name="Google Shape;9325;p21"/>
              <p:cNvSpPr/>
              <p:nvPr/>
            </p:nvSpPr>
            <p:spPr>
              <a:xfrm>
                <a:off x="-773975" y="366882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1">
    <p:spTree>
      <p:nvGrpSpPr>
        <p:cNvPr id="9326" name="Shape 9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7" name="Google Shape;9327;p22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328" name="Google Shape;9328;p22"/>
          <p:cNvSpPr txBox="1"/>
          <p:nvPr>
            <p:ph idx="1" type="subTitle"/>
          </p:nvPr>
        </p:nvSpPr>
        <p:spPr>
          <a:xfrm>
            <a:off x="1433219" y="2313877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29" name="Google Shape;9329;p22"/>
          <p:cNvSpPr txBox="1"/>
          <p:nvPr>
            <p:ph idx="2" type="subTitle"/>
          </p:nvPr>
        </p:nvSpPr>
        <p:spPr>
          <a:xfrm>
            <a:off x="1433219" y="1738528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30" name="Google Shape;9330;p22"/>
          <p:cNvSpPr txBox="1"/>
          <p:nvPr>
            <p:ph idx="3" type="subTitle"/>
          </p:nvPr>
        </p:nvSpPr>
        <p:spPr>
          <a:xfrm>
            <a:off x="1433219" y="3935613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31" name="Google Shape;9331;p22"/>
          <p:cNvSpPr txBox="1"/>
          <p:nvPr>
            <p:ph idx="4" type="subTitle"/>
          </p:nvPr>
        </p:nvSpPr>
        <p:spPr>
          <a:xfrm>
            <a:off x="1433219" y="3360273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32" name="Google Shape;9332;p22"/>
          <p:cNvSpPr txBox="1"/>
          <p:nvPr>
            <p:ph idx="5" type="subTitle"/>
          </p:nvPr>
        </p:nvSpPr>
        <p:spPr>
          <a:xfrm>
            <a:off x="4997881" y="2313877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33" name="Google Shape;9333;p22"/>
          <p:cNvSpPr txBox="1"/>
          <p:nvPr>
            <p:ph idx="6" type="subTitle"/>
          </p:nvPr>
        </p:nvSpPr>
        <p:spPr>
          <a:xfrm>
            <a:off x="4997881" y="1738528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34" name="Google Shape;9334;p22"/>
          <p:cNvSpPr txBox="1"/>
          <p:nvPr>
            <p:ph idx="7" type="subTitle"/>
          </p:nvPr>
        </p:nvSpPr>
        <p:spPr>
          <a:xfrm>
            <a:off x="4997881" y="3935613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35" name="Google Shape;9335;p22"/>
          <p:cNvSpPr txBox="1"/>
          <p:nvPr>
            <p:ph idx="8" type="subTitle"/>
          </p:nvPr>
        </p:nvSpPr>
        <p:spPr>
          <a:xfrm>
            <a:off x="4997881" y="3360268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9336" name="Google Shape;9336;p22"/>
          <p:cNvGrpSpPr/>
          <p:nvPr/>
        </p:nvGrpSpPr>
        <p:grpSpPr>
          <a:xfrm>
            <a:off x="-1707313" y="-759830"/>
            <a:ext cx="11927449" cy="7140611"/>
            <a:chOff x="-1707313" y="-759830"/>
            <a:chExt cx="11927449" cy="7140611"/>
          </a:xfrm>
        </p:grpSpPr>
        <p:sp>
          <p:nvSpPr>
            <p:cNvPr id="9337" name="Google Shape;9337;p22"/>
            <p:cNvSpPr/>
            <p:nvPr/>
          </p:nvSpPr>
          <p:spPr>
            <a:xfrm>
              <a:off x="-1707313" y="1353954"/>
              <a:ext cx="2532376" cy="2515368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22"/>
            <p:cNvSpPr/>
            <p:nvPr/>
          </p:nvSpPr>
          <p:spPr>
            <a:xfrm>
              <a:off x="-915221" y="4319675"/>
              <a:ext cx="2648487" cy="2061106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39" name="Google Shape;9339;p22"/>
            <p:cNvGrpSpPr/>
            <p:nvPr/>
          </p:nvGrpSpPr>
          <p:grpSpPr>
            <a:xfrm>
              <a:off x="6935500" y="-759830"/>
              <a:ext cx="2972245" cy="2317350"/>
              <a:chOff x="7111688" y="-551166"/>
              <a:chExt cx="2972245" cy="2317350"/>
            </a:xfrm>
          </p:grpSpPr>
          <p:sp>
            <p:nvSpPr>
              <p:cNvPr id="9340" name="Google Shape;9340;p22"/>
              <p:cNvSpPr/>
              <p:nvPr/>
            </p:nvSpPr>
            <p:spPr>
              <a:xfrm>
                <a:off x="7111688" y="-431587"/>
                <a:ext cx="2152175" cy="1460325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22"/>
              <p:cNvSpPr/>
              <p:nvPr/>
            </p:nvSpPr>
            <p:spPr>
              <a:xfrm>
                <a:off x="7551550" y="-551166"/>
                <a:ext cx="2532383" cy="231735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2" name="Google Shape;9342;p22"/>
            <p:cNvGrpSpPr/>
            <p:nvPr/>
          </p:nvGrpSpPr>
          <p:grpSpPr>
            <a:xfrm>
              <a:off x="5852475" y="3229594"/>
              <a:ext cx="4367661" cy="2510656"/>
              <a:chOff x="5852475" y="3229594"/>
              <a:chExt cx="4367661" cy="2510656"/>
            </a:xfrm>
          </p:grpSpPr>
          <p:sp>
            <p:nvSpPr>
              <p:cNvPr id="9343" name="Google Shape;9343;p22"/>
              <p:cNvSpPr/>
              <p:nvPr/>
            </p:nvSpPr>
            <p:spPr>
              <a:xfrm>
                <a:off x="8067875" y="3229594"/>
                <a:ext cx="2152261" cy="251065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22"/>
              <p:cNvSpPr/>
              <p:nvPr/>
            </p:nvSpPr>
            <p:spPr>
              <a:xfrm>
                <a:off x="5852475" y="4603321"/>
                <a:ext cx="3533625" cy="707750"/>
              </a:xfrm>
              <a:custGeom>
                <a:rect b="b" l="l" r="r" t="t"/>
                <a:pathLst>
                  <a:path extrusionOk="0" h="28310" w="141345">
                    <a:moveTo>
                      <a:pt x="0" y="28310"/>
                    </a:moveTo>
                    <a:cubicBezTo>
                      <a:pt x="4054" y="25253"/>
                      <a:pt x="13955" y="11896"/>
                      <a:pt x="24322" y="9969"/>
                    </a:cubicBezTo>
                    <a:cubicBezTo>
                      <a:pt x="34689" y="8042"/>
                      <a:pt x="49807" y="18408"/>
                      <a:pt x="62200" y="16747"/>
                    </a:cubicBezTo>
                    <a:cubicBezTo>
                      <a:pt x="74594" y="15086"/>
                      <a:pt x="85492" y="-153"/>
                      <a:pt x="98683" y="1"/>
                    </a:cubicBezTo>
                    <a:cubicBezTo>
                      <a:pt x="111874" y="155"/>
                      <a:pt x="134235" y="14726"/>
                      <a:pt x="141345" y="1767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45" name="Shape 9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6" name="Google Shape;9346;p23"/>
          <p:cNvSpPr txBox="1"/>
          <p:nvPr>
            <p:ph idx="1" type="subTitle"/>
          </p:nvPr>
        </p:nvSpPr>
        <p:spPr>
          <a:xfrm>
            <a:off x="722300" y="3344183"/>
            <a:ext cx="237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47" name="Google Shape;9347;p23"/>
          <p:cNvSpPr txBox="1"/>
          <p:nvPr>
            <p:ph idx="2" type="subTitle"/>
          </p:nvPr>
        </p:nvSpPr>
        <p:spPr>
          <a:xfrm>
            <a:off x="722300" y="3732401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48" name="Google Shape;9348;p23"/>
          <p:cNvSpPr txBox="1"/>
          <p:nvPr>
            <p:ph idx="3" type="subTitle"/>
          </p:nvPr>
        </p:nvSpPr>
        <p:spPr>
          <a:xfrm>
            <a:off x="3383392" y="3344182"/>
            <a:ext cx="237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49" name="Google Shape;9349;p23"/>
          <p:cNvSpPr txBox="1"/>
          <p:nvPr>
            <p:ph idx="4" type="subTitle"/>
          </p:nvPr>
        </p:nvSpPr>
        <p:spPr>
          <a:xfrm>
            <a:off x="3383408" y="3732400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50" name="Google Shape;9350;p23"/>
          <p:cNvSpPr txBox="1"/>
          <p:nvPr>
            <p:ph idx="5" type="subTitle"/>
          </p:nvPr>
        </p:nvSpPr>
        <p:spPr>
          <a:xfrm>
            <a:off x="6044500" y="3344183"/>
            <a:ext cx="23772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51" name="Google Shape;9351;p23"/>
          <p:cNvSpPr txBox="1"/>
          <p:nvPr>
            <p:ph idx="6" type="subTitle"/>
          </p:nvPr>
        </p:nvSpPr>
        <p:spPr>
          <a:xfrm>
            <a:off x="6044500" y="3732401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52" name="Google Shape;9352;p23"/>
          <p:cNvSpPr txBox="1"/>
          <p:nvPr>
            <p:ph idx="7" type="subTitle"/>
          </p:nvPr>
        </p:nvSpPr>
        <p:spPr>
          <a:xfrm>
            <a:off x="722300" y="1688379"/>
            <a:ext cx="237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53" name="Google Shape;9353;p23"/>
          <p:cNvSpPr txBox="1"/>
          <p:nvPr>
            <p:ph idx="8" type="subTitle"/>
          </p:nvPr>
        </p:nvSpPr>
        <p:spPr>
          <a:xfrm>
            <a:off x="722300" y="2076597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54" name="Google Shape;9354;p23"/>
          <p:cNvSpPr txBox="1"/>
          <p:nvPr>
            <p:ph idx="9" type="subTitle"/>
          </p:nvPr>
        </p:nvSpPr>
        <p:spPr>
          <a:xfrm>
            <a:off x="3383392" y="1688379"/>
            <a:ext cx="237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55" name="Google Shape;9355;p23"/>
          <p:cNvSpPr txBox="1"/>
          <p:nvPr>
            <p:ph idx="13" type="subTitle"/>
          </p:nvPr>
        </p:nvSpPr>
        <p:spPr>
          <a:xfrm>
            <a:off x="3383408" y="2076597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56" name="Google Shape;9356;p23"/>
          <p:cNvSpPr txBox="1"/>
          <p:nvPr>
            <p:ph idx="14" type="subTitle"/>
          </p:nvPr>
        </p:nvSpPr>
        <p:spPr>
          <a:xfrm>
            <a:off x="6044500" y="1688379"/>
            <a:ext cx="2377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9357" name="Google Shape;9357;p23"/>
          <p:cNvSpPr txBox="1"/>
          <p:nvPr>
            <p:ph idx="15" type="subTitle"/>
          </p:nvPr>
        </p:nvSpPr>
        <p:spPr>
          <a:xfrm>
            <a:off x="6044500" y="2076597"/>
            <a:ext cx="23772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58" name="Google Shape;9358;p23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9359" name="Google Shape;9359;p23"/>
          <p:cNvGrpSpPr/>
          <p:nvPr/>
        </p:nvGrpSpPr>
        <p:grpSpPr>
          <a:xfrm>
            <a:off x="-628850" y="-508200"/>
            <a:ext cx="11200447" cy="6758001"/>
            <a:chOff x="-628850" y="-508200"/>
            <a:chExt cx="11200447" cy="6758001"/>
          </a:xfrm>
        </p:grpSpPr>
        <p:sp>
          <p:nvSpPr>
            <p:cNvPr id="9360" name="Google Shape;9360;p23"/>
            <p:cNvSpPr/>
            <p:nvPr/>
          </p:nvSpPr>
          <p:spPr>
            <a:xfrm>
              <a:off x="8316625" y="-508200"/>
              <a:ext cx="2254971" cy="2316745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23"/>
            <p:cNvSpPr/>
            <p:nvPr/>
          </p:nvSpPr>
          <p:spPr>
            <a:xfrm>
              <a:off x="8316625" y="3778100"/>
              <a:ext cx="2118866" cy="2471701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2" name="Google Shape;9362;p23"/>
            <p:cNvGrpSpPr/>
            <p:nvPr/>
          </p:nvGrpSpPr>
          <p:grpSpPr>
            <a:xfrm>
              <a:off x="-628850" y="2528875"/>
              <a:ext cx="2041250" cy="3239275"/>
              <a:chOff x="-628850" y="2528875"/>
              <a:chExt cx="2041250" cy="3239275"/>
            </a:xfrm>
          </p:grpSpPr>
          <p:sp>
            <p:nvSpPr>
              <p:cNvPr id="9363" name="Google Shape;9363;p23"/>
              <p:cNvSpPr/>
              <p:nvPr/>
            </p:nvSpPr>
            <p:spPr>
              <a:xfrm>
                <a:off x="-628850" y="363937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23"/>
              <p:cNvSpPr/>
              <p:nvPr/>
            </p:nvSpPr>
            <p:spPr>
              <a:xfrm>
                <a:off x="-326750" y="2528875"/>
                <a:ext cx="653500" cy="1864025"/>
              </a:xfrm>
              <a:custGeom>
                <a:rect b="b" l="l" r="r" t="t"/>
                <a:pathLst>
                  <a:path extrusionOk="0" h="74561" w="26140">
                    <a:moveTo>
                      <a:pt x="0" y="74561"/>
                    </a:moveTo>
                    <a:cubicBezTo>
                      <a:pt x="4253" y="72900"/>
                      <a:pt x="22395" y="70109"/>
                      <a:pt x="25518" y="64593"/>
                    </a:cubicBezTo>
                    <a:cubicBezTo>
                      <a:pt x="28641" y="59077"/>
                      <a:pt x="19005" y="49375"/>
                      <a:pt x="18739" y="41467"/>
                    </a:cubicBezTo>
                    <a:cubicBezTo>
                      <a:pt x="18473" y="33559"/>
                      <a:pt x="26581" y="24056"/>
                      <a:pt x="23923" y="17145"/>
                    </a:cubicBezTo>
                    <a:cubicBezTo>
                      <a:pt x="21265" y="10234"/>
                      <a:pt x="6313" y="2858"/>
                      <a:pt x="2791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2">
    <p:spTree>
      <p:nvGrpSpPr>
        <p:cNvPr id="9365" name="Shape 9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6" name="Google Shape;9366;p24"/>
          <p:cNvGrpSpPr/>
          <p:nvPr/>
        </p:nvGrpSpPr>
        <p:grpSpPr>
          <a:xfrm>
            <a:off x="-594437" y="-884625"/>
            <a:ext cx="10692428" cy="7133717"/>
            <a:chOff x="-594437" y="-884625"/>
            <a:chExt cx="10692428" cy="7133717"/>
          </a:xfrm>
        </p:grpSpPr>
        <p:grpSp>
          <p:nvGrpSpPr>
            <p:cNvPr id="9367" name="Google Shape;9367;p24"/>
            <p:cNvGrpSpPr/>
            <p:nvPr/>
          </p:nvGrpSpPr>
          <p:grpSpPr>
            <a:xfrm>
              <a:off x="7334713" y="-884625"/>
              <a:ext cx="2763278" cy="7133717"/>
              <a:chOff x="7334713" y="-884625"/>
              <a:chExt cx="2763278" cy="7133717"/>
            </a:xfrm>
          </p:grpSpPr>
          <p:sp>
            <p:nvSpPr>
              <p:cNvPr id="9368" name="Google Shape;9368;p24"/>
              <p:cNvSpPr/>
              <p:nvPr/>
            </p:nvSpPr>
            <p:spPr>
              <a:xfrm>
                <a:off x="7945750" y="4037893"/>
                <a:ext cx="2152241" cy="2211200"/>
              </a:xfrm>
              <a:custGeom>
                <a:rect b="b" l="l" r="r" t="t"/>
                <a:pathLst>
                  <a:path extrusionOk="0" h="67657" w="65853">
                    <a:moveTo>
                      <a:pt x="17382" y="2351"/>
                    </a:moveTo>
                    <a:lnTo>
                      <a:pt x="38687" y="4325"/>
                    </a:lnTo>
                    <a:cubicBezTo>
                      <a:pt x="38748" y="4671"/>
                      <a:pt x="38931" y="4996"/>
                      <a:pt x="39196" y="5240"/>
                    </a:cubicBezTo>
                    <a:lnTo>
                      <a:pt x="26885" y="22984"/>
                    </a:lnTo>
                    <a:cubicBezTo>
                      <a:pt x="26885" y="22984"/>
                      <a:pt x="26864" y="22964"/>
                      <a:pt x="26864" y="22964"/>
                    </a:cubicBezTo>
                    <a:cubicBezTo>
                      <a:pt x="26591" y="22782"/>
                      <a:pt x="26277" y="22683"/>
                      <a:pt x="25958" y="22683"/>
                    </a:cubicBezTo>
                    <a:cubicBezTo>
                      <a:pt x="25778" y="22683"/>
                      <a:pt x="25596" y="22715"/>
                      <a:pt x="25420" y="22781"/>
                    </a:cubicBezTo>
                    <a:lnTo>
                      <a:pt x="16588" y="3084"/>
                    </a:lnTo>
                    <a:cubicBezTo>
                      <a:pt x="16873" y="2961"/>
                      <a:pt x="17117" y="2758"/>
                      <a:pt x="17301" y="2514"/>
                    </a:cubicBezTo>
                    <a:cubicBezTo>
                      <a:pt x="17321" y="2453"/>
                      <a:pt x="17362" y="2412"/>
                      <a:pt x="17382" y="2351"/>
                    </a:cubicBezTo>
                    <a:close/>
                    <a:moveTo>
                      <a:pt x="15286" y="3022"/>
                    </a:moveTo>
                    <a:cubicBezTo>
                      <a:pt x="15499" y="3135"/>
                      <a:pt x="15735" y="3194"/>
                      <a:pt x="15976" y="3194"/>
                    </a:cubicBezTo>
                    <a:cubicBezTo>
                      <a:pt x="16125" y="3194"/>
                      <a:pt x="16277" y="3171"/>
                      <a:pt x="16426" y="3124"/>
                    </a:cubicBezTo>
                    <a:lnTo>
                      <a:pt x="25257" y="22842"/>
                    </a:lnTo>
                    <a:cubicBezTo>
                      <a:pt x="25013" y="22964"/>
                      <a:pt x="24789" y="23147"/>
                      <a:pt x="24646" y="23371"/>
                    </a:cubicBezTo>
                    <a:lnTo>
                      <a:pt x="24606" y="23432"/>
                    </a:lnTo>
                    <a:lnTo>
                      <a:pt x="24585" y="23473"/>
                    </a:lnTo>
                    <a:cubicBezTo>
                      <a:pt x="24484" y="23615"/>
                      <a:pt x="24402" y="23778"/>
                      <a:pt x="24362" y="23941"/>
                    </a:cubicBezTo>
                    <a:lnTo>
                      <a:pt x="3321" y="22293"/>
                    </a:lnTo>
                    <a:cubicBezTo>
                      <a:pt x="3301" y="21845"/>
                      <a:pt x="3077" y="21438"/>
                      <a:pt x="2731" y="21173"/>
                    </a:cubicBezTo>
                    <a:lnTo>
                      <a:pt x="15286" y="3022"/>
                    </a:lnTo>
                    <a:close/>
                    <a:moveTo>
                      <a:pt x="39338" y="5342"/>
                    </a:moveTo>
                    <a:lnTo>
                      <a:pt x="39379" y="5363"/>
                    </a:lnTo>
                    <a:cubicBezTo>
                      <a:pt x="39646" y="5550"/>
                      <a:pt x="39957" y="5649"/>
                      <a:pt x="40278" y="5649"/>
                    </a:cubicBezTo>
                    <a:cubicBezTo>
                      <a:pt x="40445" y="5649"/>
                      <a:pt x="40615" y="5622"/>
                      <a:pt x="40783" y="5566"/>
                    </a:cubicBezTo>
                    <a:lnTo>
                      <a:pt x="49716" y="24938"/>
                    </a:lnTo>
                    <a:cubicBezTo>
                      <a:pt x="49553" y="25040"/>
                      <a:pt x="49390" y="25182"/>
                      <a:pt x="49289" y="25345"/>
                    </a:cubicBezTo>
                    <a:cubicBezTo>
                      <a:pt x="49167" y="25508"/>
                      <a:pt x="49085" y="25691"/>
                      <a:pt x="49044" y="25894"/>
                    </a:cubicBezTo>
                    <a:lnTo>
                      <a:pt x="27536" y="24205"/>
                    </a:lnTo>
                    <a:cubicBezTo>
                      <a:pt x="27516" y="23778"/>
                      <a:pt x="27332" y="23371"/>
                      <a:pt x="27027" y="23086"/>
                    </a:cubicBezTo>
                    <a:lnTo>
                      <a:pt x="39338" y="5342"/>
                    </a:lnTo>
                    <a:close/>
                    <a:moveTo>
                      <a:pt x="3321" y="22476"/>
                    </a:moveTo>
                    <a:lnTo>
                      <a:pt x="24321" y="24124"/>
                    </a:lnTo>
                    <a:cubicBezTo>
                      <a:pt x="24219" y="24734"/>
                      <a:pt x="24484" y="25325"/>
                      <a:pt x="24992" y="25670"/>
                    </a:cubicBezTo>
                    <a:lnTo>
                      <a:pt x="25013" y="25670"/>
                    </a:lnTo>
                    <a:lnTo>
                      <a:pt x="12661" y="43476"/>
                    </a:lnTo>
                    <a:cubicBezTo>
                      <a:pt x="12499" y="43413"/>
                      <a:pt x="12337" y="43389"/>
                      <a:pt x="12170" y="43389"/>
                    </a:cubicBezTo>
                    <a:cubicBezTo>
                      <a:pt x="12065" y="43389"/>
                      <a:pt x="11958" y="43399"/>
                      <a:pt x="11847" y="43414"/>
                    </a:cubicBezTo>
                    <a:lnTo>
                      <a:pt x="2182" y="23941"/>
                    </a:lnTo>
                    <a:cubicBezTo>
                      <a:pt x="2548" y="23819"/>
                      <a:pt x="2853" y="23615"/>
                      <a:pt x="3057" y="23310"/>
                    </a:cubicBezTo>
                    <a:cubicBezTo>
                      <a:pt x="3219" y="23066"/>
                      <a:pt x="3321" y="22761"/>
                      <a:pt x="3321" y="22476"/>
                    </a:cubicBezTo>
                    <a:close/>
                    <a:moveTo>
                      <a:pt x="25155" y="25772"/>
                    </a:moveTo>
                    <a:cubicBezTo>
                      <a:pt x="25389" y="25889"/>
                      <a:pt x="25645" y="25951"/>
                      <a:pt x="25901" y="25951"/>
                    </a:cubicBezTo>
                    <a:cubicBezTo>
                      <a:pt x="26134" y="25951"/>
                      <a:pt x="26366" y="25899"/>
                      <a:pt x="26580" y="25793"/>
                    </a:cubicBezTo>
                    <a:lnTo>
                      <a:pt x="35431" y="45571"/>
                    </a:lnTo>
                    <a:cubicBezTo>
                      <a:pt x="35391" y="45632"/>
                      <a:pt x="35329" y="45673"/>
                      <a:pt x="35309" y="45734"/>
                    </a:cubicBezTo>
                    <a:cubicBezTo>
                      <a:pt x="35187" y="45897"/>
                      <a:pt x="35106" y="46100"/>
                      <a:pt x="35065" y="46304"/>
                    </a:cubicBezTo>
                    <a:lnTo>
                      <a:pt x="13760" y="44920"/>
                    </a:lnTo>
                    <a:cubicBezTo>
                      <a:pt x="13740" y="44310"/>
                      <a:pt x="13373" y="43781"/>
                      <a:pt x="12844" y="43537"/>
                    </a:cubicBezTo>
                    <a:lnTo>
                      <a:pt x="25155" y="25772"/>
                    </a:lnTo>
                    <a:close/>
                    <a:moveTo>
                      <a:pt x="15983" y="1"/>
                    </a:moveTo>
                    <a:cubicBezTo>
                      <a:pt x="15829" y="1"/>
                      <a:pt x="15670" y="24"/>
                      <a:pt x="15510" y="72"/>
                    </a:cubicBezTo>
                    <a:cubicBezTo>
                      <a:pt x="14228" y="479"/>
                      <a:pt x="13984" y="2168"/>
                      <a:pt x="15083" y="2921"/>
                    </a:cubicBezTo>
                    <a:lnTo>
                      <a:pt x="15123" y="2941"/>
                    </a:lnTo>
                    <a:lnTo>
                      <a:pt x="2609" y="21072"/>
                    </a:lnTo>
                    <a:cubicBezTo>
                      <a:pt x="2336" y="20898"/>
                      <a:pt x="2040" y="20818"/>
                      <a:pt x="1751" y="20818"/>
                    </a:cubicBezTo>
                    <a:cubicBezTo>
                      <a:pt x="1027" y="20818"/>
                      <a:pt x="347" y="21318"/>
                      <a:pt x="187" y="22089"/>
                    </a:cubicBezTo>
                    <a:cubicBezTo>
                      <a:pt x="1" y="23098"/>
                      <a:pt x="774" y="24004"/>
                      <a:pt x="1752" y="24004"/>
                    </a:cubicBezTo>
                    <a:cubicBezTo>
                      <a:pt x="1840" y="24004"/>
                      <a:pt x="1929" y="23997"/>
                      <a:pt x="2019" y="23982"/>
                    </a:cubicBezTo>
                    <a:lnTo>
                      <a:pt x="11684" y="43476"/>
                    </a:lnTo>
                    <a:cubicBezTo>
                      <a:pt x="10769" y="43801"/>
                      <a:pt x="10341" y="44839"/>
                      <a:pt x="10769" y="45694"/>
                    </a:cubicBezTo>
                    <a:cubicBezTo>
                      <a:pt x="11050" y="46256"/>
                      <a:pt x="11612" y="46580"/>
                      <a:pt x="12196" y="46580"/>
                    </a:cubicBezTo>
                    <a:cubicBezTo>
                      <a:pt x="12500" y="46580"/>
                      <a:pt x="12810" y="46492"/>
                      <a:pt x="13088" y="46304"/>
                    </a:cubicBezTo>
                    <a:lnTo>
                      <a:pt x="22266" y="64842"/>
                    </a:lnTo>
                    <a:cubicBezTo>
                      <a:pt x="20986" y="65925"/>
                      <a:pt x="21982" y="67656"/>
                      <a:pt x="23269" y="67656"/>
                    </a:cubicBezTo>
                    <a:cubicBezTo>
                      <a:pt x="23578" y="67656"/>
                      <a:pt x="23904" y="67556"/>
                      <a:pt x="24219" y="67324"/>
                    </a:cubicBezTo>
                    <a:cubicBezTo>
                      <a:pt x="25559" y="66336"/>
                      <a:pt x="24652" y="64451"/>
                      <a:pt x="23313" y="64451"/>
                    </a:cubicBezTo>
                    <a:cubicBezTo>
                      <a:pt x="23025" y="64451"/>
                      <a:pt x="22718" y="64538"/>
                      <a:pt x="22408" y="64740"/>
                    </a:cubicBezTo>
                    <a:lnTo>
                      <a:pt x="13231" y="46202"/>
                    </a:lnTo>
                    <a:cubicBezTo>
                      <a:pt x="13333" y="46100"/>
                      <a:pt x="13414" y="45999"/>
                      <a:pt x="13495" y="45897"/>
                    </a:cubicBezTo>
                    <a:cubicBezTo>
                      <a:pt x="13658" y="45653"/>
                      <a:pt x="13760" y="45388"/>
                      <a:pt x="13780" y="45103"/>
                    </a:cubicBezTo>
                    <a:lnTo>
                      <a:pt x="35045" y="46487"/>
                    </a:lnTo>
                    <a:cubicBezTo>
                      <a:pt x="34919" y="47565"/>
                      <a:pt x="35775" y="48250"/>
                      <a:pt x="36641" y="48250"/>
                    </a:cubicBezTo>
                    <a:cubicBezTo>
                      <a:pt x="37180" y="48250"/>
                      <a:pt x="37723" y="47984"/>
                      <a:pt x="38036" y="47382"/>
                    </a:cubicBezTo>
                    <a:cubicBezTo>
                      <a:pt x="38651" y="46213"/>
                      <a:pt x="37697" y="45044"/>
                      <a:pt x="36614" y="45044"/>
                    </a:cubicBezTo>
                    <a:cubicBezTo>
                      <a:pt x="36264" y="45044"/>
                      <a:pt x="35901" y="45166"/>
                      <a:pt x="35574" y="45449"/>
                    </a:cubicBezTo>
                    <a:lnTo>
                      <a:pt x="26742" y="25711"/>
                    </a:lnTo>
                    <a:cubicBezTo>
                      <a:pt x="26925" y="25589"/>
                      <a:pt x="27068" y="25447"/>
                      <a:pt x="27210" y="25264"/>
                    </a:cubicBezTo>
                    <a:cubicBezTo>
                      <a:pt x="27210" y="25243"/>
                      <a:pt x="27231" y="25223"/>
                      <a:pt x="27231" y="25223"/>
                    </a:cubicBezTo>
                    <a:cubicBezTo>
                      <a:pt x="27231" y="25202"/>
                      <a:pt x="27251" y="25182"/>
                      <a:pt x="27271" y="25162"/>
                    </a:cubicBezTo>
                    <a:cubicBezTo>
                      <a:pt x="27434" y="24938"/>
                      <a:pt x="27516" y="24653"/>
                      <a:pt x="27536" y="24368"/>
                    </a:cubicBezTo>
                    <a:lnTo>
                      <a:pt x="49024" y="26077"/>
                    </a:lnTo>
                    <a:cubicBezTo>
                      <a:pt x="48892" y="27133"/>
                      <a:pt x="49743" y="27846"/>
                      <a:pt x="50619" y="27846"/>
                    </a:cubicBezTo>
                    <a:cubicBezTo>
                      <a:pt x="51094" y="27846"/>
                      <a:pt x="51577" y="27636"/>
                      <a:pt x="51914" y="27156"/>
                    </a:cubicBezTo>
                    <a:cubicBezTo>
                      <a:pt x="52691" y="26023"/>
                      <a:pt x="51784" y="24652"/>
                      <a:pt x="50602" y="24652"/>
                    </a:cubicBezTo>
                    <a:cubicBezTo>
                      <a:pt x="50362" y="24652"/>
                      <a:pt x="50110" y="24709"/>
                      <a:pt x="49858" y="24836"/>
                    </a:cubicBezTo>
                    <a:lnTo>
                      <a:pt x="40925" y="5505"/>
                    </a:lnTo>
                    <a:cubicBezTo>
                      <a:pt x="41312" y="5322"/>
                      <a:pt x="41617" y="4996"/>
                      <a:pt x="41760" y="4610"/>
                    </a:cubicBezTo>
                    <a:lnTo>
                      <a:pt x="62352" y="6502"/>
                    </a:lnTo>
                    <a:cubicBezTo>
                      <a:pt x="62134" y="7529"/>
                      <a:pt x="62945" y="8416"/>
                      <a:pt x="63900" y="8416"/>
                    </a:cubicBezTo>
                    <a:cubicBezTo>
                      <a:pt x="64099" y="8416"/>
                      <a:pt x="64305" y="8377"/>
                      <a:pt x="64509" y="8293"/>
                    </a:cubicBezTo>
                    <a:cubicBezTo>
                      <a:pt x="65690" y="7825"/>
                      <a:pt x="65852" y="6238"/>
                      <a:pt x="64815" y="5505"/>
                    </a:cubicBezTo>
                    <a:cubicBezTo>
                      <a:pt x="64537" y="5320"/>
                      <a:pt x="64224" y="5231"/>
                      <a:pt x="63916" y="5231"/>
                    </a:cubicBezTo>
                    <a:cubicBezTo>
                      <a:pt x="63409" y="5231"/>
                      <a:pt x="62913" y="5470"/>
                      <a:pt x="62597" y="5912"/>
                    </a:cubicBezTo>
                    <a:cubicBezTo>
                      <a:pt x="62515" y="6034"/>
                      <a:pt x="62454" y="6177"/>
                      <a:pt x="62413" y="6319"/>
                    </a:cubicBezTo>
                    <a:lnTo>
                      <a:pt x="41800" y="4427"/>
                    </a:lnTo>
                    <a:cubicBezTo>
                      <a:pt x="42024" y="3490"/>
                      <a:pt x="41353" y="2575"/>
                      <a:pt x="40396" y="2493"/>
                    </a:cubicBezTo>
                    <a:cubicBezTo>
                      <a:pt x="40339" y="2487"/>
                      <a:pt x="40283" y="2484"/>
                      <a:pt x="40227" y="2484"/>
                    </a:cubicBezTo>
                    <a:cubicBezTo>
                      <a:pt x="39346" y="2484"/>
                      <a:pt x="38628" y="3223"/>
                      <a:pt x="38667" y="4142"/>
                    </a:cubicBezTo>
                    <a:lnTo>
                      <a:pt x="17463" y="2188"/>
                    </a:lnTo>
                    <a:cubicBezTo>
                      <a:pt x="17891" y="1102"/>
                      <a:pt x="17057" y="1"/>
                      <a:pt x="159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69" name="Google Shape;9369;p24"/>
              <p:cNvGrpSpPr/>
              <p:nvPr/>
            </p:nvGrpSpPr>
            <p:grpSpPr>
              <a:xfrm>
                <a:off x="7334713" y="-884625"/>
                <a:ext cx="2273463" cy="3541275"/>
                <a:chOff x="7334713" y="-884625"/>
                <a:chExt cx="2273463" cy="3541275"/>
              </a:xfrm>
            </p:grpSpPr>
            <p:sp>
              <p:nvSpPr>
                <p:cNvPr id="9370" name="Google Shape;9370;p24"/>
                <p:cNvSpPr/>
                <p:nvPr/>
              </p:nvSpPr>
              <p:spPr>
                <a:xfrm>
                  <a:off x="8540393" y="403875"/>
                  <a:ext cx="864525" cy="2252775"/>
                </a:xfrm>
                <a:custGeom>
                  <a:rect b="b" l="l" r="r" t="t"/>
                  <a:pathLst>
                    <a:path extrusionOk="0" h="90111" w="34581">
                      <a:moveTo>
                        <a:pt x="28600" y="0"/>
                      </a:moveTo>
                      <a:cubicBezTo>
                        <a:pt x="23882" y="5914"/>
                        <a:pt x="2750" y="25651"/>
                        <a:pt x="291" y="35486"/>
                      </a:cubicBezTo>
                      <a:cubicBezTo>
                        <a:pt x="-2168" y="45321"/>
                        <a:pt x="11686" y="51437"/>
                        <a:pt x="13847" y="59010"/>
                      </a:cubicBezTo>
                      <a:cubicBezTo>
                        <a:pt x="16008" y="66583"/>
                        <a:pt x="9801" y="75742"/>
                        <a:pt x="13257" y="80925"/>
                      </a:cubicBezTo>
                      <a:cubicBezTo>
                        <a:pt x="16713" y="86109"/>
                        <a:pt x="31027" y="88580"/>
                        <a:pt x="34581" y="90111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371" name="Google Shape;9371;p24"/>
                <p:cNvSpPr/>
                <p:nvPr/>
              </p:nvSpPr>
              <p:spPr>
                <a:xfrm>
                  <a:off x="7334713" y="-884625"/>
                  <a:ext cx="2273463" cy="1769254"/>
                </a:xfrm>
                <a:custGeom>
                  <a:rect b="b" l="l" r="r" t="t"/>
                  <a:pathLst>
                    <a:path extrusionOk="0" h="60993" w="78375">
                      <a:moveTo>
                        <a:pt x="41217" y="0"/>
                      </a:moveTo>
                      <a:cubicBezTo>
                        <a:pt x="37289" y="0"/>
                        <a:pt x="33408" y="745"/>
                        <a:pt x="30147" y="2852"/>
                      </a:cubicBezTo>
                      <a:cubicBezTo>
                        <a:pt x="27734" y="4408"/>
                        <a:pt x="25559" y="6726"/>
                        <a:pt x="22701" y="6964"/>
                      </a:cubicBezTo>
                      <a:cubicBezTo>
                        <a:pt x="22535" y="6978"/>
                        <a:pt x="22370" y="6985"/>
                        <a:pt x="22205" y="6985"/>
                      </a:cubicBezTo>
                      <a:cubicBezTo>
                        <a:pt x="20153" y="6985"/>
                        <a:pt x="18223" y="5928"/>
                        <a:pt x="16415" y="4884"/>
                      </a:cubicBezTo>
                      <a:cubicBezTo>
                        <a:pt x="13434" y="3176"/>
                        <a:pt x="9570" y="200"/>
                        <a:pt x="6124" y="200"/>
                      </a:cubicBezTo>
                      <a:cubicBezTo>
                        <a:pt x="4283" y="200"/>
                        <a:pt x="2563" y="1049"/>
                        <a:pt x="1159" y="3392"/>
                      </a:cubicBezTo>
                      <a:cubicBezTo>
                        <a:pt x="0" y="5408"/>
                        <a:pt x="32" y="7884"/>
                        <a:pt x="1254" y="9869"/>
                      </a:cubicBezTo>
                      <a:cubicBezTo>
                        <a:pt x="3461" y="13361"/>
                        <a:pt x="8700" y="14044"/>
                        <a:pt x="10716" y="17663"/>
                      </a:cubicBezTo>
                      <a:cubicBezTo>
                        <a:pt x="12081" y="20108"/>
                        <a:pt x="11541" y="23188"/>
                        <a:pt x="10494" y="25791"/>
                      </a:cubicBezTo>
                      <a:cubicBezTo>
                        <a:pt x="9430" y="28411"/>
                        <a:pt x="7922" y="30840"/>
                        <a:pt x="7414" y="33602"/>
                      </a:cubicBezTo>
                      <a:cubicBezTo>
                        <a:pt x="6043" y="40761"/>
                        <a:pt x="11614" y="47133"/>
                        <a:pt x="18555" y="47133"/>
                      </a:cubicBezTo>
                      <a:cubicBezTo>
                        <a:pt x="19248" y="47133"/>
                        <a:pt x="19955" y="47069"/>
                        <a:pt x="20669" y="46937"/>
                      </a:cubicBezTo>
                      <a:cubicBezTo>
                        <a:pt x="22959" y="46508"/>
                        <a:pt x="25215" y="45380"/>
                        <a:pt x="27484" y="45380"/>
                      </a:cubicBezTo>
                      <a:cubicBezTo>
                        <a:pt x="27905" y="45380"/>
                        <a:pt x="28327" y="45419"/>
                        <a:pt x="28750" y="45508"/>
                      </a:cubicBezTo>
                      <a:cubicBezTo>
                        <a:pt x="32798" y="46381"/>
                        <a:pt x="34417" y="51128"/>
                        <a:pt x="36894" y="54462"/>
                      </a:cubicBezTo>
                      <a:cubicBezTo>
                        <a:pt x="40105" y="58823"/>
                        <a:pt x="45549" y="60992"/>
                        <a:pt x="51016" y="60992"/>
                      </a:cubicBezTo>
                      <a:cubicBezTo>
                        <a:pt x="53250" y="60992"/>
                        <a:pt x="55488" y="60630"/>
                        <a:pt x="57579" y="59907"/>
                      </a:cubicBezTo>
                      <a:cubicBezTo>
                        <a:pt x="64802" y="57398"/>
                        <a:pt x="70342" y="51334"/>
                        <a:pt x="73803" y="44524"/>
                      </a:cubicBezTo>
                      <a:cubicBezTo>
                        <a:pt x="76708" y="38825"/>
                        <a:pt x="78375" y="32300"/>
                        <a:pt x="77438" y="25966"/>
                      </a:cubicBezTo>
                      <a:cubicBezTo>
                        <a:pt x="76391" y="18933"/>
                        <a:pt x="72136" y="12599"/>
                        <a:pt x="66501" y="8281"/>
                      </a:cubicBezTo>
                      <a:cubicBezTo>
                        <a:pt x="60865" y="3947"/>
                        <a:pt x="53928" y="1503"/>
                        <a:pt x="46895" y="455"/>
                      </a:cubicBezTo>
                      <a:cubicBezTo>
                        <a:pt x="45035" y="175"/>
                        <a:pt x="43121" y="0"/>
                        <a:pt x="41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372" name="Google Shape;9372;p24"/>
            <p:cNvGrpSpPr/>
            <p:nvPr/>
          </p:nvGrpSpPr>
          <p:grpSpPr>
            <a:xfrm>
              <a:off x="-594437" y="3029863"/>
              <a:ext cx="4213138" cy="2746546"/>
              <a:chOff x="-594437" y="3029863"/>
              <a:chExt cx="4213138" cy="2746546"/>
            </a:xfrm>
          </p:grpSpPr>
          <p:sp>
            <p:nvSpPr>
              <p:cNvPr id="9373" name="Google Shape;9373;p24"/>
              <p:cNvSpPr/>
              <p:nvPr/>
            </p:nvSpPr>
            <p:spPr>
              <a:xfrm>
                <a:off x="-594437" y="3029863"/>
                <a:ext cx="2633621" cy="2746546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24"/>
              <p:cNvSpPr/>
              <p:nvPr/>
            </p:nvSpPr>
            <p:spPr>
              <a:xfrm>
                <a:off x="1236300" y="4533869"/>
                <a:ext cx="2382400" cy="660525"/>
              </a:xfrm>
              <a:custGeom>
                <a:rect b="b" l="l" r="r" t="t"/>
                <a:pathLst>
                  <a:path extrusionOk="0" h="26421" w="95296">
                    <a:moveTo>
                      <a:pt x="0" y="26421"/>
                    </a:moveTo>
                    <a:cubicBezTo>
                      <a:pt x="2719" y="22946"/>
                      <a:pt x="8869" y="7698"/>
                      <a:pt x="16312" y="5572"/>
                    </a:cubicBezTo>
                    <a:cubicBezTo>
                      <a:pt x="23755" y="3446"/>
                      <a:pt x="35428" y="14562"/>
                      <a:pt x="44657" y="13663"/>
                    </a:cubicBezTo>
                    <a:cubicBezTo>
                      <a:pt x="53886" y="12764"/>
                      <a:pt x="63246" y="-1768"/>
                      <a:pt x="71686" y="179"/>
                    </a:cubicBezTo>
                    <a:cubicBezTo>
                      <a:pt x="80126" y="2126"/>
                      <a:pt x="91361" y="21149"/>
                      <a:pt x="95296" y="25343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9375" name="Google Shape;9375;p24"/>
          <p:cNvSpPr txBox="1"/>
          <p:nvPr>
            <p:ph hasCustomPrompt="1" type="title"/>
          </p:nvPr>
        </p:nvSpPr>
        <p:spPr>
          <a:xfrm>
            <a:off x="4292250" y="3246071"/>
            <a:ext cx="3198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376" name="Google Shape;9376;p24"/>
          <p:cNvSpPr txBox="1"/>
          <p:nvPr>
            <p:ph idx="1" type="subTitle"/>
          </p:nvPr>
        </p:nvSpPr>
        <p:spPr>
          <a:xfrm>
            <a:off x="4292250" y="4041784"/>
            <a:ext cx="31983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77" name="Google Shape;9377;p24"/>
          <p:cNvSpPr txBox="1"/>
          <p:nvPr>
            <p:ph hasCustomPrompt="1" idx="2" type="title"/>
          </p:nvPr>
        </p:nvSpPr>
        <p:spPr>
          <a:xfrm>
            <a:off x="4292250" y="428185"/>
            <a:ext cx="3198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378" name="Google Shape;9378;p24"/>
          <p:cNvSpPr txBox="1"/>
          <p:nvPr>
            <p:ph idx="3" type="subTitle"/>
          </p:nvPr>
        </p:nvSpPr>
        <p:spPr>
          <a:xfrm>
            <a:off x="4292250" y="1223897"/>
            <a:ext cx="31983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79" name="Google Shape;9379;p24"/>
          <p:cNvSpPr txBox="1"/>
          <p:nvPr>
            <p:ph hasCustomPrompt="1" idx="4" type="title"/>
          </p:nvPr>
        </p:nvSpPr>
        <p:spPr>
          <a:xfrm>
            <a:off x="4292250" y="1837128"/>
            <a:ext cx="3198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0" name="Google Shape;9380;p24"/>
          <p:cNvSpPr txBox="1"/>
          <p:nvPr>
            <p:ph idx="5" type="subTitle"/>
          </p:nvPr>
        </p:nvSpPr>
        <p:spPr>
          <a:xfrm>
            <a:off x="4292250" y="2632841"/>
            <a:ext cx="31983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9381" name="Shape 9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2" name="Google Shape;9382;p25"/>
          <p:cNvGrpSpPr/>
          <p:nvPr/>
        </p:nvGrpSpPr>
        <p:grpSpPr>
          <a:xfrm>
            <a:off x="-732050" y="-643476"/>
            <a:ext cx="11154583" cy="6430452"/>
            <a:chOff x="-732050" y="-643476"/>
            <a:chExt cx="11154583" cy="6430452"/>
          </a:xfrm>
        </p:grpSpPr>
        <p:sp>
          <p:nvSpPr>
            <p:cNvPr id="9383" name="Google Shape;9383;p25"/>
            <p:cNvSpPr/>
            <p:nvPr/>
          </p:nvSpPr>
          <p:spPr>
            <a:xfrm>
              <a:off x="7271750" y="3424224"/>
              <a:ext cx="2299751" cy="2362752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25"/>
            <p:cNvSpPr/>
            <p:nvPr/>
          </p:nvSpPr>
          <p:spPr>
            <a:xfrm>
              <a:off x="7271738" y="-512576"/>
              <a:ext cx="2556984" cy="198989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25"/>
            <p:cNvSpPr/>
            <p:nvPr/>
          </p:nvSpPr>
          <p:spPr>
            <a:xfrm>
              <a:off x="-732050" y="3341099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25"/>
            <p:cNvSpPr/>
            <p:nvPr/>
          </p:nvSpPr>
          <p:spPr>
            <a:xfrm>
              <a:off x="7865475" y="-643476"/>
              <a:ext cx="2557058" cy="2982860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8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25"/>
            <p:cNvSpPr/>
            <p:nvPr/>
          </p:nvSpPr>
          <p:spPr>
            <a:xfrm>
              <a:off x="-318525" y="3629650"/>
              <a:ext cx="3688175" cy="1634750"/>
            </a:xfrm>
            <a:custGeom>
              <a:rect b="b" l="l" r="r" t="t"/>
              <a:pathLst>
                <a:path extrusionOk="0" h="65390" w="147527">
                  <a:moveTo>
                    <a:pt x="0" y="0"/>
                  </a:moveTo>
                  <a:cubicBezTo>
                    <a:pt x="3154" y="7840"/>
                    <a:pt x="8262" y="41393"/>
                    <a:pt x="18925" y="47040"/>
                  </a:cubicBezTo>
                  <a:cubicBezTo>
                    <a:pt x="29589" y="52687"/>
                    <a:pt x="49561" y="34879"/>
                    <a:pt x="63981" y="33882"/>
                  </a:cubicBezTo>
                  <a:cubicBezTo>
                    <a:pt x="78402" y="32885"/>
                    <a:pt x="91524" y="35808"/>
                    <a:pt x="105448" y="41059"/>
                  </a:cubicBezTo>
                  <a:cubicBezTo>
                    <a:pt x="119372" y="46310"/>
                    <a:pt x="140514" y="61335"/>
                    <a:pt x="147527" y="6539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388" name="Google Shape;9388;p25"/>
          <p:cNvSpPr txBox="1"/>
          <p:nvPr>
            <p:ph idx="1" type="body"/>
          </p:nvPr>
        </p:nvSpPr>
        <p:spPr>
          <a:xfrm>
            <a:off x="720000" y="1320500"/>
            <a:ext cx="48525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9389" name="Google Shape;9389;p25"/>
          <p:cNvSpPr txBox="1"/>
          <p:nvPr>
            <p:ph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9390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p26"/>
          <p:cNvSpPr txBox="1"/>
          <p:nvPr>
            <p:ph idx="1" type="subTitle"/>
          </p:nvPr>
        </p:nvSpPr>
        <p:spPr>
          <a:xfrm>
            <a:off x="4567036" y="2502575"/>
            <a:ext cx="31347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392" name="Google Shape;9392;p26"/>
          <p:cNvSpPr txBox="1"/>
          <p:nvPr>
            <p:ph type="title"/>
          </p:nvPr>
        </p:nvSpPr>
        <p:spPr>
          <a:xfrm>
            <a:off x="4567036" y="1471425"/>
            <a:ext cx="31347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9393" name="Google Shape;9393;p26"/>
          <p:cNvGrpSpPr/>
          <p:nvPr/>
        </p:nvGrpSpPr>
        <p:grpSpPr>
          <a:xfrm>
            <a:off x="-513623" y="-624340"/>
            <a:ext cx="10630567" cy="6392181"/>
            <a:chOff x="-513623" y="-566837"/>
            <a:chExt cx="10630567" cy="6392181"/>
          </a:xfrm>
        </p:grpSpPr>
        <p:grpSp>
          <p:nvGrpSpPr>
            <p:cNvPr id="9394" name="Google Shape;9394;p26"/>
            <p:cNvGrpSpPr/>
            <p:nvPr/>
          </p:nvGrpSpPr>
          <p:grpSpPr>
            <a:xfrm>
              <a:off x="-513623" y="4098512"/>
              <a:ext cx="5910876" cy="1684007"/>
              <a:chOff x="2871302" y="3766573"/>
              <a:chExt cx="5910876" cy="1684007"/>
            </a:xfrm>
          </p:grpSpPr>
          <p:sp>
            <p:nvSpPr>
              <p:cNvPr id="9395" name="Google Shape;9395;p26"/>
              <p:cNvSpPr/>
              <p:nvPr/>
            </p:nvSpPr>
            <p:spPr>
              <a:xfrm rot="10800000">
                <a:off x="6358511" y="3766573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26"/>
              <p:cNvSpPr/>
              <p:nvPr/>
            </p:nvSpPr>
            <p:spPr>
              <a:xfrm rot="10800000">
                <a:off x="6476901" y="3770243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26"/>
              <p:cNvSpPr/>
              <p:nvPr/>
            </p:nvSpPr>
            <p:spPr>
              <a:xfrm rot="10800000">
                <a:off x="6240792" y="3769662"/>
                <a:ext cx="6445" cy="4252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26"/>
              <p:cNvSpPr/>
              <p:nvPr/>
            </p:nvSpPr>
            <p:spPr>
              <a:xfrm rot="10800000">
                <a:off x="6122626" y="3773869"/>
                <a:ext cx="7296" cy="7341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26"/>
              <p:cNvSpPr/>
              <p:nvPr/>
            </p:nvSpPr>
            <p:spPr>
              <a:xfrm rot="10800000">
                <a:off x="6594396" y="3780270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26"/>
              <p:cNvSpPr/>
              <p:nvPr/>
            </p:nvSpPr>
            <p:spPr>
              <a:xfrm rot="10800000">
                <a:off x="6005131" y="3787252"/>
                <a:ext cx="9444" cy="6714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26"/>
              <p:cNvSpPr/>
              <p:nvPr/>
            </p:nvSpPr>
            <p:spPr>
              <a:xfrm rot="10800000">
                <a:off x="6711892" y="3795757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26"/>
              <p:cNvSpPr/>
              <p:nvPr/>
            </p:nvSpPr>
            <p:spPr>
              <a:xfrm rot="10800000">
                <a:off x="5888531" y="3801217"/>
                <a:ext cx="9131" cy="9131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26"/>
              <p:cNvSpPr/>
              <p:nvPr/>
            </p:nvSpPr>
            <p:spPr>
              <a:xfrm rot="10800000">
                <a:off x="5771707" y="3823060"/>
                <a:ext cx="11951" cy="7520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26"/>
              <p:cNvSpPr/>
              <p:nvPr/>
            </p:nvSpPr>
            <p:spPr>
              <a:xfrm rot="10800000">
                <a:off x="5654928" y="3842934"/>
                <a:ext cx="13249" cy="12219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26"/>
              <p:cNvSpPr/>
              <p:nvPr/>
            </p:nvSpPr>
            <p:spPr>
              <a:xfrm rot="10800000">
                <a:off x="6487823" y="3852199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26"/>
              <p:cNvSpPr/>
              <p:nvPr/>
            </p:nvSpPr>
            <p:spPr>
              <a:xfrm rot="10800000">
                <a:off x="6370328" y="3853139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26"/>
              <p:cNvSpPr/>
              <p:nvPr/>
            </p:nvSpPr>
            <p:spPr>
              <a:xfrm rot="10800000">
                <a:off x="6606258" y="3855869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26"/>
              <p:cNvSpPr/>
              <p:nvPr/>
            </p:nvSpPr>
            <p:spPr>
              <a:xfrm rot="10800000">
                <a:off x="6251937" y="3859495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26"/>
              <p:cNvSpPr/>
              <p:nvPr/>
            </p:nvSpPr>
            <p:spPr>
              <a:xfrm rot="10800000">
                <a:off x="6723753" y="3865851"/>
                <a:ext cx="1835" cy="1880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26"/>
              <p:cNvSpPr/>
              <p:nvPr/>
            </p:nvSpPr>
            <p:spPr>
              <a:xfrm rot="10800000">
                <a:off x="6134442" y="3870416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26"/>
              <p:cNvSpPr/>
              <p:nvPr/>
            </p:nvSpPr>
            <p:spPr>
              <a:xfrm rot="10800000">
                <a:off x="5538776" y="3867552"/>
                <a:ext cx="15532" cy="12936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26"/>
              <p:cNvSpPr/>
              <p:nvPr/>
            </p:nvSpPr>
            <p:spPr>
              <a:xfrm rot="10800000">
                <a:off x="6842143" y="3881338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26"/>
              <p:cNvSpPr/>
              <p:nvPr/>
            </p:nvSpPr>
            <p:spPr>
              <a:xfrm rot="10800000">
                <a:off x="2875867" y="3843023"/>
                <a:ext cx="48967" cy="41179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26"/>
              <p:cNvSpPr/>
              <p:nvPr/>
            </p:nvSpPr>
            <p:spPr>
              <a:xfrm rot="10800000">
                <a:off x="6017842" y="3885903"/>
                <a:ext cx="9176" cy="9176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26"/>
              <p:cNvSpPr/>
              <p:nvPr/>
            </p:nvSpPr>
            <p:spPr>
              <a:xfrm rot="10800000">
                <a:off x="5424906" y="3893199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26"/>
              <p:cNvSpPr/>
              <p:nvPr/>
            </p:nvSpPr>
            <p:spPr>
              <a:xfrm rot="10800000">
                <a:off x="5901287" y="3904837"/>
                <a:ext cx="10966" cy="1025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26"/>
              <p:cNvSpPr/>
              <p:nvPr/>
            </p:nvSpPr>
            <p:spPr>
              <a:xfrm rot="10800000">
                <a:off x="2986962" y="3883486"/>
                <a:ext cx="48072" cy="39881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26"/>
              <p:cNvSpPr/>
              <p:nvPr/>
            </p:nvSpPr>
            <p:spPr>
              <a:xfrm rot="10800000">
                <a:off x="2893816" y="3884963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26"/>
              <p:cNvSpPr/>
              <p:nvPr/>
            </p:nvSpPr>
            <p:spPr>
              <a:xfrm rot="10800000">
                <a:off x="5310186" y="3920324"/>
                <a:ext cx="19157" cy="15711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26"/>
              <p:cNvSpPr/>
              <p:nvPr/>
            </p:nvSpPr>
            <p:spPr>
              <a:xfrm rot="10800000">
                <a:off x="5784687" y="3926904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26"/>
              <p:cNvSpPr/>
              <p:nvPr/>
            </p:nvSpPr>
            <p:spPr>
              <a:xfrm rot="10800000">
                <a:off x="6617179" y="3936930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26"/>
              <p:cNvSpPr/>
              <p:nvPr/>
            </p:nvSpPr>
            <p:spPr>
              <a:xfrm rot="10800000">
                <a:off x="6499684" y="393782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26"/>
              <p:cNvSpPr/>
              <p:nvPr/>
            </p:nvSpPr>
            <p:spPr>
              <a:xfrm rot="10800000">
                <a:off x="6735570" y="3942256"/>
                <a:ext cx="3849" cy="237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26"/>
              <p:cNvSpPr/>
              <p:nvPr/>
            </p:nvSpPr>
            <p:spPr>
              <a:xfrm rot="10800000">
                <a:off x="6381294" y="3944181"/>
                <a:ext cx="7296" cy="6445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26"/>
              <p:cNvSpPr/>
              <p:nvPr/>
            </p:nvSpPr>
            <p:spPr>
              <a:xfrm rot="10800000">
                <a:off x="6853065" y="3951477"/>
                <a:ext cx="2775" cy="2238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26"/>
              <p:cNvSpPr/>
              <p:nvPr/>
            </p:nvSpPr>
            <p:spPr>
              <a:xfrm rot="10800000">
                <a:off x="3094162" y="3920503"/>
                <a:ext cx="51071" cy="39210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26"/>
              <p:cNvSpPr/>
              <p:nvPr/>
            </p:nvSpPr>
            <p:spPr>
              <a:xfrm rot="10800000">
                <a:off x="6263799" y="3955147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26"/>
              <p:cNvSpPr/>
              <p:nvPr/>
            </p:nvSpPr>
            <p:spPr>
              <a:xfrm rot="10800000">
                <a:off x="5668132" y="3951477"/>
                <a:ext cx="16427" cy="12801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26"/>
              <p:cNvSpPr/>
              <p:nvPr/>
            </p:nvSpPr>
            <p:spPr>
              <a:xfrm rot="10800000">
                <a:off x="5195422" y="3947269"/>
                <a:ext cx="20052" cy="17009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26"/>
              <p:cNvSpPr/>
              <p:nvPr/>
            </p:nvSpPr>
            <p:spPr>
              <a:xfrm rot="10800000">
                <a:off x="6971455" y="3966964"/>
                <a:ext cx="45" cy="940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26"/>
              <p:cNvSpPr/>
              <p:nvPr/>
            </p:nvSpPr>
            <p:spPr>
              <a:xfrm rot="10800000">
                <a:off x="3004910" y="3928694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26"/>
              <p:cNvSpPr/>
              <p:nvPr/>
            </p:nvSpPr>
            <p:spPr>
              <a:xfrm rot="10800000">
                <a:off x="2912928" y="3926859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26"/>
              <p:cNvSpPr/>
              <p:nvPr/>
            </p:nvSpPr>
            <p:spPr>
              <a:xfrm rot="10800000">
                <a:off x="6145364" y="396969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26"/>
              <p:cNvSpPr/>
              <p:nvPr/>
            </p:nvSpPr>
            <p:spPr>
              <a:xfrm rot="10800000">
                <a:off x="5554934" y="3980660"/>
                <a:ext cx="15890" cy="1096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26"/>
              <p:cNvSpPr/>
              <p:nvPr/>
            </p:nvSpPr>
            <p:spPr>
              <a:xfrm rot="10800000">
                <a:off x="5080657" y="3973678"/>
                <a:ext cx="21888" cy="1884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26"/>
              <p:cNvSpPr/>
              <p:nvPr/>
            </p:nvSpPr>
            <p:spPr>
              <a:xfrm rot="10800000">
                <a:off x="3212865" y="3954923"/>
                <a:ext cx="44402" cy="37643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26"/>
              <p:cNvSpPr/>
              <p:nvPr/>
            </p:nvSpPr>
            <p:spPr>
              <a:xfrm rot="10800000">
                <a:off x="6029928" y="3988762"/>
                <a:ext cx="12578" cy="11100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26"/>
              <p:cNvSpPr/>
              <p:nvPr/>
            </p:nvSpPr>
            <p:spPr>
              <a:xfrm rot="10800000">
                <a:off x="3116049" y="3967859"/>
                <a:ext cx="47401" cy="40866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26"/>
              <p:cNvSpPr/>
              <p:nvPr/>
            </p:nvSpPr>
            <p:spPr>
              <a:xfrm rot="10800000">
                <a:off x="3022232" y="3971485"/>
                <a:ext cx="50803" cy="42791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26"/>
              <p:cNvSpPr/>
              <p:nvPr/>
            </p:nvSpPr>
            <p:spPr>
              <a:xfrm rot="10800000">
                <a:off x="4961282" y="3998833"/>
                <a:ext cx="25603" cy="19426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26"/>
              <p:cNvSpPr/>
              <p:nvPr/>
            </p:nvSpPr>
            <p:spPr>
              <a:xfrm rot="10800000">
                <a:off x="5439498" y="4003757"/>
                <a:ext cx="16427" cy="16069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26"/>
              <p:cNvSpPr/>
              <p:nvPr/>
            </p:nvSpPr>
            <p:spPr>
              <a:xfrm rot="10800000">
                <a:off x="5914044" y="4010694"/>
                <a:ext cx="12801" cy="11861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26"/>
              <p:cNvSpPr/>
              <p:nvPr/>
            </p:nvSpPr>
            <p:spPr>
              <a:xfrm rot="10800000">
                <a:off x="3326690" y="3985897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26"/>
              <p:cNvSpPr/>
              <p:nvPr/>
            </p:nvSpPr>
            <p:spPr>
              <a:xfrm rot="10800000">
                <a:off x="6747431" y="4022511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26"/>
              <p:cNvSpPr/>
              <p:nvPr/>
            </p:nvSpPr>
            <p:spPr>
              <a:xfrm rot="10800000">
                <a:off x="6628325" y="4023361"/>
                <a:ext cx="6177" cy="5685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26"/>
              <p:cNvSpPr/>
              <p:nvPr/>
            </p:nvSpPr>
            <p:spPr>
              <a:xfrm rot="10800000">
                <a:off x="6864926" y="4027077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26"/>
              <p:cNvSpPr/>
              <p:nvPr/>
            </p:nvSpPr>
            <p:spPr>
              <a:xfrm rot="10800000">
                <a:off x="6510606" y="4028912"/>
                <a:ext cx="7341" cy="666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26"/>
              <p:cNvSpPr/>
              <p:nvPr/>
            </p:nvSpPr>
            <p:spPr>
              <a:xfrm rot="10800000">
                <a:off x="6982645" y="4038311"/>
                <a:ext cx="2551" cy="1567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26"/>
              <p:cNvSpPr/>
              <p:nvPr/>
            </p:nvSpPr>
            <p:spPr>
              <a:xfrm rot="10800000">
                <a:off x="4849561" y="4022511"/>
                <a:ext cx="24394" cy="20232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26"/>
              <p:cNvSpPr/>
              <p:nvPr/>
            </p:nvSpPr>
            <p:spPr>
              <a:xfrm rot="10800000">
                <a:off x="3228084" y="4005189"/>
                <a:ext cx="46237" cy="39299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26"/>
              <p:cNvSpPr/>
              <p:nvPr/>
            </p:nvSpPr>
            <p:spPr>
              <a:xfrm rot="10800000">
                <a:off x="6393111" y="4038938"/>
                <a:ext cx="8236" cy="8236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26"/>
              <p:cNvSpPr/>
              <p:nvPr/>
            </p:nvSpPr>
            <p:spPr>
              <a:xfrm rot="10800000">
                <a:off x="5324733" y="4030120"/>
                <a:ext cx="20097" cy="17054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26"/>
              <p:cNvSpPr/>
              <p:nvPr/>
            </p:nvSpPr>
            <p:spPr>
              <a:xfrm rot="10800000">
                <a:off x="5799055" y="4038311"/>
                <a:ext cx="14234" cy="9758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26"/>
              <p:cNvSpPr/>
              <p:nvPr/>
            </p:nvSpPr>
            <p:spPr>
              <a:xfrm rot="10800000">
                <a:off x="3442126" y="4013201"/>
                <a:ext cx="41940" cy="35808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26"/>
              <p:cNvSpPr/>
              <p:nvPr/>
            </p:nvSpPr>
            <p:spPr>
              <a:xfrm rot="10800000">
                <a:off x="7100811" y="405348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26"/>
              <p:cNvSpPr/>
              <p:nvPr/>
            </p:nvSpPr>
            <p:spPr>
              <a:xfrm rot="10800000">
                <a:off x="3133327" y="4014051"/>
                <a:ext cx="48341" cy="41358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26"/>
              <p:cNvSpPr/>
              <p:nvPr/>
            </p:nvSpPr>
            <p:spPr>
              <a:xfrm rot="10800000">
                <a:off x="3041345" y="4012530"/>
                <a:ext cx="51966" cy="44536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26"/>
              <p:cNvSpPr/>
              <p:nvPr/>
            </p:nvSpPr>
            <p:spPr>
              <a:xfrm rot="10800000">
                <a:off x="6276332" y="4056573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26"/>
              <p:cNvSpPr/>
              <p:nvPr/>
            </p:nvSpPr>
            <p:spPr>
              <a:xfrm rot="10800000">
                <a:off x="4731215" y="4043190"/>
                <a:ext cx="24305" cy="2193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26"/>
              <p:cNvSpPr/>
              <p:nvPr/>
            </p:nvSpPr>
            <p:spPr>
              <a:xfrm rot="10800000">
                <a:off x="3558055" y="4037237"/>
                <a:ext cx="39836" cy="33704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26"/>
              <p:cNvSpPr/>
              <p:nvPr/>
            </p:nvSpPr>
            <p:spPr>
              <a:xfrm rot="10800000">
                <a:off x="5682366" y="4063780"/>
                <a:ext cx="15845" cy="11638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26"/>
              <p:cNvSpPr/>
              <p:nvPr/>
            </p:nvSpPr>
            <p:spPr>
              <a:xfrm rot="10800000">
                <a:off x="5209521" y="4056887"/>
                <a:ext cx="18710" cy="18531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26"/>
              <p:cNvSpPr/>
              <p:nvPr/>
            </p:nvSpPr>
            <p:spPr>
              <a:xfrm rot="10800000">
                <a:off x="3341909" y="4038893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26"/>
              <p:cNvSpPr/>
              <p:nvPr/>
            </p:nvSpPr>
            <p:spPr>
              <a:xfrm rot="10800000">
                <a:off x="6159956" y="4072642"/>
                <a:ext cx="10966" cy="1096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26"/>
              <p:cNvSpPr/>
              <p:nvPr/>
            </p:nvSpPr>
            <p:spPr>
              <a:xfrm rot="10800000">
                <a:off x="4617032" y="4061094"/>
                <a:ext cx="26453" cy="22604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26"/>
              <p:cNvSpPr/>
              <p:nvPr/>
            </p:nvSpPr>
            <p:spPr>
              <a:xfrm rot="10800000">
                <a:off x="3674610" y="4056931"/>
                <a:ext cx="38941" cy="33033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26"/>
              <p:cNvSpPr/>
              <p:nvPr/>
            </p:nvSpPr>
            <p:spPr>
              <a:xfrm rot="10800000">
                <a:off x="3244466" y="4053485"/>
                <a:ext cx="47132" cy="40194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26"/>
              <p:cNvSpPr/>
              <p:nvPr/>
            </p:nvSpPr>
            <p:spPr>
              <a:xfrm rot="10800000">
                <a:off x="2871302" y="4045876"/>
                <a:ext cx="58994" cy="50489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26"/>
              <p:cNvSpPr/>
              <p:nvPr/>
            </p:nvSpPr>
            <p:spPr>
              <a:xfrm rot="10800000">
                <a:off x="4498911" y="4074970"/>
                <a:ext cx="28915" cy="24215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26"/>
              <p:cNvSpPr/>
              <p:nvPr/>
            </p:nvSpPr>
            <p:spPr>
              <a:xfrm rot="10800000">
                <a:off x="3151544" y="4056215"/>
                <a:ext cx="49907" cy="43014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26"/>
              <p:cNvSpPr/>
              <p:nvPr/>
            </p:nvSpPr>
            <p:spPr>
              <a:xfrm rot="10800000">
                <a:off x="5094309" y="4082624"/>
                <a:ext cx="22828" cy="19471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26"/>
              <p:cNvSpPr/>
              <p:nvPr/>
            </p:nvSpPr>
            <p:spPr>
              <a:xfrm rot="10800000">
                <a:off x="5568855" y="4087189"/>
                <a:ext cx="18262" cy="15666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26"/>
              <p:cNvSpPr/>
              <p:nvPr/>
            </p:nvSpPr>
            <p:spPr>
              <a:xfrm rot="10800000">
                <a:off x="3791836" y="4072239"/>
                <a:ext cx="37419" cy="3146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26"/>
              <p:cNvSpPr/>
              <p:nvPr/>
            </p:nvSpPr>
            <p:spPr>
              <a:xfrm rot="10800000">
                <a:off x="6044296" y="4096276"/>
                <a:ext cx="11861" cy="10071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26"/>
              <p:cNvSpPr/>
              <p:nvPr/>
            </p:nvSpPr>
            <p:spPr>
              <a:xfrm rot="10800000">
                <a:off x="3455778" y="4069867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26"/>
              <p:cNvSpPr/>
              <p:nvPr/>
            </p:nvSpPr>
            <p:spPr>
              <a:xfrm rot="10800000">
                <a:off x="4381416" y="4085309"/>
                <a:ext cx="30750" cy="25603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26"/>
              <p:cNvSpPr/>
              <p:nvPr/>
            </p:nvSpPr>
            <p:spPr>
              <a:xfrm rot="10800000">
                <a:off x="6876743" y="4108137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26"/>
              <p:cNvSpPr/>
              <p:nvPr/>
            </p:nvSpPr>
            <p:spPr>
              <a:xfrm rot="10800000">
                <a:off x="6757950" y="4109838"/>
                <a:ext cx="5908" cy="3894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26"/>
              <p:cNvSpPr/>
              <p:nvPr/>
            </p:nvSpPr>
            <p:spPr>
              <a:xfrm rot="10800000">
                <a:off x="3909645" y="4084056"/>
                <a:ext cx="36166" cy="30526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26"/>
              <p:cNvSpPr/>
              <p:nvPr/>
            </p:nvSpPr>
            <p:spPr>
              <a:xfrm rot="10800000">
                <a:off x="6994238" y="4112702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26"/>
              <p:cNvSpPr/>
              <p:nvPr/>
            </p:nvSpPr>
            <p:spPr>
              <a:xfrm rot="10800000">
                <a:off x="4263652" y="4091710"/>
                <a:ext cx="31914" cy="26498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26"/>
              <p:cNvSpPr/>
              <p:nvPr/>
            </p:nvSpPr>
            <p:spPr>
              <a:xfrm rot="10800000">
                <a:off x="4023425" y="4090860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26"/>
              <p:cNvSpPr/>
              <p:nvPr/>
            </p:nvSpPr>
            <p:spPr>
              <a:xfrm rot="10800000">
                <a:off x="6640141" y="4114269"/>
                <a:ext cx="7117" cy="6759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26"/>
              <p:cNvSpPr/>
              <p:nvPr/>
            </p:nvSpPr>
            <p:spPr>
              <a:xfrm rot="10800000">
                <a:off x="4145530" y="4093545"/>
                <a:ext cx="33480" cy="27483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5" name="Google Shape;9485;p26"/>
              <p:cNvSpPr/>
              <p:nvPr/>
            </p:nvSpPr>
            <p:spPr>
              <a:xfrm rot="10800000">
                <a:off x="7111733" y="4123624"/>
                <a:ext cx="2775" cy="1880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6" name="Google Shape;9486;p26"/>
              <p:cNvSpPr/>
              <p:nvPr/>
            </p:nvSpPr>
            <p:spPr>
              <a:xfrm rot="10800000">
                <a:off x="4978649" y="4105407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26"/>
              <p:cNvSpPr/>
              <p:nvPr/>
            </p:nvSpPr>
            <p:spPr>
              <a:xfrm rot="10800000">
                <a:off x="3357396" y="4089920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26"/>
              <p:cNvSpPr/>
              <p:nvPr/>
            </p:nvSpPr>
            <p:spPr>
              <a:xfrm rot="10800000">
                <a:off x="5452255" y="4114359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26"/>
              <p:cNvSpPr/>
              <p:nvPr/>
            </p:nvSpPr>
            <p:spPr>
              <a:xfrm rot="10800000">
                <a:off x="5925861" y="4119014"/>
                <a:ext cx="17367" cy="12846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26"/>
              <p:cNvSpPr/>
              <p:nvPr/>
            </p:nvSpPr>
            <p:spPr>
              <a:xfrm rot="10800000">
                <a:off x="6522467" y="4124072"/>
                <a:ext cx="8236" cy="8057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26"/>
              <p:cNvSpPr/>
              <p:nvPr/>
            </p:nvSpPr>
            <p:spPr>
              <a:xfrm rot="10800000">
                <a:off x="3571438" y="4097171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26"/>
              <p:cNvSpPr/>
              <p:nvPr/>
            </p:nvSpPr>
            <p:spPr>
              <a:xfrm rot="10800000">
                <a:off x="2932041" y="3965934"/>
                <a:ext cx="116376" cy="16950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26"/>
              <p:cNvSpPr/>
              <p:nvPr/>
            </p:nvSpPr>
            <p:spPr>
              <a:xfrm rot="10800000">
                <a:off x="7230123" y="414000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26"/>
              <p:cNvSpPr/>
              <p:nvPr/>
            </p:nvSpPr>
            <p:spPr>
              <a:xfrm rot="10800000">
                <a:off x="3261788" y="4099006"/>
                <a:ext cx="48967" cy="4149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26"/>
              <p:cNvSpPr/>
              <p:nvPr/>
            </p:nvSpPr>
            <p:spPr>
              <a:xfrm rot="10800000">
                <a:off x="3169762" y="4098111"/>
                <a:ext cx="51698" cy="44536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26"/>
              <p:cNvSpPr/>
              <p:nvPr/>
            </p:nvSpPr>
            <p:spPr>
              <a:xfrm rot="10800000">
                <a:off x="6405867" y="4139111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26"/>
              <p:cNvSpPr/>
              <p:nvPr/>
            </p:nvSpPr>
            <p:spPr>
              <a:xfrm rot="10800000">
                <a:off x="4862944" y="4126310"/>
                <a:ext cx="26229" cy="22783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26"/>
              <p:cNvSpPr/>
              <p:nvPr/>
            </p:nvSpPr>
            <p:spPr>
              <a:xfrm rot="10800000">
                <a:off x="2885849" y="4098245"/>
                <a:ext cx="60829" cy="50937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26"/>
              <p:cNvSpPr/>
              <p:nvPr/>
            </p:nvSpPr>
            <p:spPr>
              <a:xfrm rot="10800000">
                <a:off x="3687098" y="4119998"/>
                <a:ext cx="40150" cy="34644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26"/>
              <p:cNvSpPr/>
              <p:nvPr/>
            </p:nvSpPr>
            <p:spPr>
              <a:xfrm rot="10800000">
                <a:off x="5338385" y="4139917"/>
                <a:ext cx="23141" cy="18396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26"/>
              <p:cNvSpPr/>
              <p:nvPr/>
            </p:nvSpPr>
            <p:spPr>
              <a:xfrm rot="10800000">
                <a:off x="5812931" y="4145243"/>
                <a:ext cx="14637" cy="13204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26"/>
              <p:cNvSpPr/>
              <p:nvPr/>
            </p:nvSpPr>
            <p:spPr>
              <a:xfrm rot="10800000">
                <a:off x="3470325" y="4123579"/>
                <a:ext cx="44447" cy="38225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26"/>
              <p:cNvSpPr/>
              <p:nvPr/>
            </p:nvSpPr>
            <p:spPr>
              <a:xfrm rot="10800000">
                <a:off x="4745449" y="4144572"/>
                <a:ext cx="27393" cy="22514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26"/>
              <p:cNvSpPr/>
              <p:nvPr/>
            </p:nvSpPr>
            <p:spPr>
              <a:xfrm rot="10800000">
                <a:off x="6288372" y="4160059"/>
                <a:ext cx="12399" cy="7520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26"/>
              <p:cNvSpPr/>
              <p:nvPr/>
            </p:nvSpPr>
            <p:spPr>
              <a:xfrm rot="10800000">
                <a:off x="3803698" y="4140006"/>
                <a:ext cx="38315" cy="33167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26"/>
              <p:cNvSpPr/>
              <p:nvPr/>
            </p:nvSpPr>
            <p:spPr>
              <a:xfrm rot="10800000">
                <a:off x="3372883" y="4138171"/>
                <a:ext cx="48072" cy="40597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26"/>
              <p:cNvSpPr/>
              <p:nvPr/>
            </p:nvSpPr>
            <p:spPr>
              <a:xfrm rot="10800000">
                <a:off x="4628894" y="4158805"/>
                <a:ext cx="23723" cy="22604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26"/>
              <p:cNvSpPr/>
              <p:nvPr/>
            </p:nvSpPr>
            <p:spPr>
              <a:xfrm rot="10800000">
                <a:off x="2999450" y="4132755"/>
                <a:ext cx="58994" cy="50579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26"/>
              <p:cNvSpPr/>
              <p:nvPr/>
            </p:nvSpPr>
            <p:spPr>
              <a:xfrm rot="10800000">
                <a:off x="5223620" y="4165519"/>
                <a:ext cx="20097" cy="19157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26"/>
              <p:cNvSpPr/>
              <p:nvPr/>
            </p:nvSpPr>
            <p:spPr>
              <a:xfrm rot="10800000">
                <a:off x="3279066" y="4141797"/>
                <a:ext cx="50803" cy="43059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26"/>
              <p:cNvSpPr/>
              <p:nvPr/>
            </p:nvSpPr>
            <p:spPr>
              <a:xfrm rot="10800000">
                <a:off x="5695436" y="4170935"/>
                <a:ext cx="20724" cy="15576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26"/>
              <p:cNvSpPr/>
              <p:nvPr/>
            </p:nvSpPr>
            <p:spPr>
              <a:xfrm rot="10800000">
                <a:off x="3921193" y="4155493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26"/>
              <p:cNvSpPr/>
              <p:nvPr/>
            </p:nvSpPr>
            <p:spPr>
              <a:xfrm rot="10800000">
                <a:off x="6172712" y="4178276"/>
                <a:ext cx="11861" cy="12040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26"/>
              <p:cNvSpPr/>
              <p:nvPr/>
            </p:nvSpPr>
            <p:spPr>
              <a:xfrm rot="10800000">
                <a:off x="3584195" y="4154553"/>
                <a:ext cx="43507" cy="36658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26"/>
              <p:cNvSpPr/>
              <p:nvPr/>
            </p:nvSpPr>
            <p:spPr>
              <a:xfrm rot="10800000">
                <a:off x="4510951" y="4169055"/>
                <a:ext cx="26498" cy="25692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26"/>
              <p:cNvSpPr/>
              <p:nvPr/>
            </p:nvSpPr>
            <p:spPr>
              <a:xfrm rot="10800000">
                <a:off x="7006099" y="4193539"/>
                <a:ext cx="4566" cy="3894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26"/>
              <p:cNvSpPr/>
              <p:nvPr/>
            </p:nvSpPr>
            <p:spPr>
              <a:xfrm rot="10800000">
                <a:off x="4038688" y="416731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26"/>
              <p:cNvSpPr/>
              <p:nvPr/>
            </p:nvSpPr>
            <p:spPr>
              <a:xfrm rot="10800000">
                <a:off x="6887664" y="4193763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26"/>
              <p:cNvSpPr/>
              <p:nvPr/>
            </p:nvSpPr>
            <p:spPr>
              <a:xfrm rot="10800000">
                <a:off x="4393008" y="4174606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26"/>
              <p:cNvSpPr/>
              <p:nvPr/>
            </p:nvSpPr>
            <p:spPr>
              <a:xfrm rot="10800000">
                <a:off x="7123594" y="4198328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26"/>
              <p:cNvSpPr/>
              <p:nvPr/>
            </p:nvSpPr>
            <p:spPr>
              <a:xfrm rot="10800000">
                <a:off x="4156183" y="4173710"/>
                <a:ext cx="34644" cy="29586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26"/>
              <p:cNvSpPr/>
              <p:nvPr/>
            </p:nvSpPr>
            <p:spPr>
              <a:xfrm rot="10800000">
                <a:off x="4274573" y="4176396"/>
                <a:ext cx="32630" cy="28288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26"/>
              <p:cNvSpPr/>
              <p:nvPr/>
            </p:nvSpPr>
            <p:spPr>
              <a:xfrm rot="10800000">
                <a:off x="6769274" y="4199224"/>
                <a:ext cx="7341" cy="6401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26"/>
              <p:cNvSpPr/>
              <p:nvPr/>
            </p:nvSpPr>
            <p:spPr>
              <a:xfrm rot="10800000">
                <a:off x="2899500" y="4155896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26"/>
              <p:cNvSpPr/>
              <p:nvPr/>
            </p:nvSpPr>
            <p:spPr>
              <a:xfrm rot="10800000">
                <a:off x="5107960" y="4188302"/>
                <a:ext cx="23723" cy="20545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26"/>
              <p:cNvSpPr/>
              <p:nvPr/>
            </p:nvSpPr>
            <p:spPr>
              <a:xfrm rot="10800000">
                <a:off x="7241985" y="4209250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26"/>
              <p:cNvSpPr/>
              <p:nvPr/>
            </p:nvSpPr>
            <p:spPr>
              <a:xfrm rot="10800000">
                <a:off x="3485812" y="4174606"/>
                <a:ext cx="46237" cy="39255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26"/>
              <p:cNvSpPr/>
              <p:nvPr/>
            </p:nvSpPr>
            <p:spPr>
              <a:xfrm rot="10800000">
                <a:off x="5582775" y="4197254"/>
                <a:ext cx="19784" cy="16740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26"/>
              <p:cNvSpPr/>
              <p:nvPr/>
            </p:nvSpPr>
            <p:spPr>
              <a:xfrm rot="10800000">
                <a:off x="6057947" y="4202849"/>
                <a:ext cx="14592" cy="12801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26"/>
              <p:cNvSpPr/>
              <p:nvPr/>
            </p:nvSpPr>
            <p:spPr>
              <a:xfrm rot="10800000">
                <a:off x="6651779" y="4211130"/>
                <a:ext cx="9489" cy="5685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26"/>
              <p:cNvSpPr/>
              <p:nvPr/>
            </p:nvSpPr>
            <p:spPr>
              <a:xfrm rot="10800000">
                <a:off x="3699855" y="4181006"/>
                <a:ext cx="41940" cy="3598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26"/>
              <p:cNvSpPr/>
              <p:nvPr/>
            </p:nvSpPr>
            <p:spPr>
              <a:xfrm rot="10800000">
                <a:off x="3059741" y="4050934"/>
                <a:ext cx="116779" cy="171341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26"/>
              <p:cNvSpPr/>
              <p:nvPr/>
            </p:nvSpPr>
            <p:spPr>
              <a:xfrm rot="10800000">
                <a:off x="7359480" y="422563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26"/>
              <p:cNvSpPr/>
              <p:nvPr/>
            </p:nvSpPr>
            <p:spPr>
              <a:xfrm rot="10800000">
                <a:off x="3391100" y="4184632"/>
                <a:ext cx="48072" cy="41448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26"/>
              <p:cNvSpPr/>
              <p:nvPr/>
            </p:nvSpPr>
            <p:spPr>
              <a:xfrm rot="10800000">
                <a:off x="3290927" y="4183737"/>
                <a:ext cx="51653" cy="43999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26"/>
              <p:cNvSpPr/>
              <p:nvPr/>
            </p:nvSpPr>
            <p:spPr>
              <a:xfrm rot="10800000">
                <a:off x="4990734" y="4207907"/>
                <a:ext cx="28020" cy="23230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26"/>
              <p:cNvSpPr/>
              <p:nvPr/>
            </p:nvSpPr>
            <p:spPr>
              <a:xfrm rot="10800000">
                <a:off x="6534955" y="4225901"/>
                <a:ext cx="10340" cy="7072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26"/>
              <p:cNvSpPr/>
              <p:nvPr/>
            </p:nvSpPr>
            <p:spPr>
              <a:xfrm rot="10800000">
                <a:off x="3014041" y="4185527"/>
                <a:ext cx="60516" cy="51519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26"/>
              <p:cNvSpPr/>
              <p:nvPr/>
            </p:nvSpPr>
            <p:spPr>
              <a:xfrm rot="10800000">
                <a:off x="3815515" y="4204640"/>
                <a:ext cx="40776" cy="34197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26"/>
              <p:cNvSpPr/>
              <p:nvPr/>
            </p:nvSpPr>
            <p:spPr>
              <a:xfrm rot="10800000">
                <a:off x="5467742" y="4223752"/>
                <a:ext cx="20769" cy="17949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26"/>
              <p:cNvSpPr/>
              <p:nvPr/>
            </p:nvSpPr>
            <p:spPr>
              <a:xfrm rot="10800000">
                <a:off x="5942064" y="4232033"/>
                <a:ext cx="15845" cy="10026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26"/>
              <p:cNvSpPr/>
              <p:nvPr/>
            </p:nvSpPr>
            <p:spPr>
              <a:xfrm rot="10800000">
                <a:off x="3599682" y="4208310"/>
                <a:ext cx="44402" cy="37777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26"/>
              <p:cNvSpPr/>
              <p:nvPr/>
            </p:nvSpPr>
            <p:spPr>
              <a:xfrm rot="10800000">
                <a:off x="4874805" y="4227467"/>
                <a:ext cx="22828" cy="22828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26"/>
              <p:cNvSpPr/>
              <p:nvPr/>
            </p:nvSpPr>
            <p:spPr>
              <a:xfrm rot="10800000">
                <a:off x="6418624" y="4241119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26"/>
              <p:cNvSpPr/>
              <p:nvPr/>
            </p:nvSpPr>
            <p:spPr>
              <a:xfrm rot="10800000">
                <a:off x="3932383" y="4223439"/>
                <a:ext cx="38941" cy="33212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26"/>
              <p:cNvSpPr/>
              <p:nvPr/>
            </p:nvSpPr>
            <p:spPr>
              <a:xfrm rot="10800000">
                <a:off x="3502239" y="4222902"/>
                <a:ext cx="47401" cy="40821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26"/>
              <p:cNvSpPr/>
              <p:nvPr/>
            </p:nvSpPr>
            <p:spPr>
              <a:xfrm rot="10800000">
                <a:off x="4757310" y="4240224"/>
                <a:ext cx="29184" cy="24618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26"/>
              <p:cNvSpPr/>
              <p:nvPr/>
            </p:nvSpPr>
            <p:spPr>
              <a:xfrm rot="10800000">
                <a:off x="5352977" y="4248415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26"/>
              <p:cNvSpPr/>
              <p:nvPr/>
            </p:nvSpPr>
            <p:spPr>
              <a:xfrm rot="10800000">
                <a:off x="5826583" y="4253518"/>
                <a:ext cx="16427" cy="16024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26"/>
              <p:cNvSpPr/>
              <p:nvPr/>
            </p:nvSpPr>
            <p:spPr>
              <a:xfrm rot="10800000">
                <a:off x="3400813" y="4228318"/>
                <a:ext cx="58054" cy="42030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26"/>
              <p:cNvSpPr/>
              <p:nvPr/>
            </p:nvSpPr>
            <p:spPr>
              <a:xfrm rot="10800000">
                <a:off x="3126971" y="4220171"/>
                <a:ext cx="58949" cy="50579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26"/>
              <p:cNvSpPr/>
              <p:nvPr/>
            </p:nvSpPr>
            <p:spPr>
              <a:xfrm rot="10800000">
                <a:off x="4049610" y="4239284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26"/>
              <p:cNvSpPr/>
              <p:nvPr/>
            </p:nvSpPr>
            <p:spPr>
              <a:xfrm rot="10800000">
                <a:off x="2910467" y="4220171"/>
                <a:ext cx="63514" cy="53802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26"/>
              <p:cNvSpPr/>
              <p:nvPr/>
            </p:nvSpPr>
            <p:spPr>
              <a:xfrm rot="10800000">
                <a:off x="6301308" y="4262917"/>
                <a:ext cx="12622" cy="11996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26"/>
              <p:cNvSpPr/>
              <p:nvPr/>
            </p:nvSpPr>
            <p:spPr>
              <a:xfrm rot="10800000">
                <a:off x="3713506" y="4238344"/>
                <a:ext cx="43551" cy="36882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26"/>
              <p:cNvSpPr/>
              <p:nvPr/>
            </p:nvSpPr>
            <p:spPr>
              <a:xfrm rot="10800000">
                <a:off x="4639815" y="4251145"/>
                <a:ext cx="30079" cy="25200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26"/>
              <p:cNvSpPr/>
              <p:nvPr/>
            </p:nvSpPr>
            <p:spPr>
              <a:xfrm rot="10800000">
                <a:off x="4167105" y="4250250"/>
                <a:ext cx="36479" cy="30661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26"/>
              <p:cNvSpPr/>
              <p:nvPr/>
            </p:nvSpPr>
            <p:spPr>
              <a:xfrm rot="10800000">
                <a:off x="7135411" y="4279120"/>
                <a:ext cx="4610" cy="3939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26"/>
              <p:cNvSpPr/>
              <p:nvPr/>
            </p:nvSpPr>
            <p:spPr>
              <a:xfrm rot="10800000">
                <a:off x="7017021" y="4278449"/>
                <a:ext cx="5505" cy="5774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26"/>
              <p:cNvSpPr/>
              <p:nvPr/>
            </p:nvSpPr>
            <p:spPr>
              <a:xfrm rot="10800000">
                <a:off x="4521425" y="4257456"/>
                <a:ext cx="31645" cy="26766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26"/>
              <p:cNvSpPr/>
              <p:nvPr/>
            </p:nvSpPr>
            <p:spPr>
              <a:xfrm rot="10800000">
                <a:off x="4403930" y="4260455"/>
                <a:ext cx="28244" cy="26050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26"/>
              <p:cNvSpPr/>
              <p:nvPr/>
            </p:nvSpPr>
            <p:spPr>
              <a:xfrm rot="10800000">
                <a:off x="4285495" y="4257456"/>
                <a:ext cx="34420" cy="29184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26"/>
              <p:cNvSpPr/>
              <p:nvPr/>
            </p:nvSpPr>
            <p:spPr>
              <a:xfrm rot="10800000">
                <a:off x="7252906" y="4284850"/>
                <a:ext cx="3715" cy="2775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26"/>
              <p:cNvSpPr/>
              <p:nvPr/>
            </p:nvSpPr>
            <p:spPr>
              <a:xfrm rot="10800000">
                <a:off x="6899526" y="4283910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26"/>
              <p:cNvSpPr/>
              <p:nvPr/>
            </p:nvSpPr>
            <p:spPr>
              <a:xfrm rot="10800000">
                <a:off x="5236377" y="4271198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26"/>
              <p:cNvSpPr/>
              <p:nvPr/>
            </p:nvSpPr>
            <p:spPr>
              <a:xfrm rot="10800000">
                <a:off x="3027693" y="4243805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26"/>
              <p:cNvSpPr/>
              <p:nvPr/>
            </p:nvSpPr>
            <p:spPr>
              <a:xfrm rot="10800000">
                <a:off x="7371296" y="4294876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26"/>
              <p:cNvSpPr/>
              <p:nvPr/>
            </p:nvSpPr>
            <p:spPr>
              <a:xfrm rot="10800000">
                <a:off x="5711818" y="4281000"/>
                <a:ext cx="20097" cy="16651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26"/>
              <p:cNvSpPr/>
              <p:nvPr/>
            </p:nvSpPr>
            <p:spPr>
              <a:xfrm rot="10800000">
                <a:off x="3614229" y="4259336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26"/>
              <p:cNvSpPr/>
              <p:nvPr/>
            </p:nvSpPr>
            <p:spPr>
              <a:xfrm rot="10800000">
                <a:off x="6186364" y="4286506"/>
                <a:ext cx="13697" cy="12936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26"/>
              <p:cNvSpPr/>
              <p:nvPr/>
            </p:nvSpPr>
            <p:spPr>
              <a:xfrm rot="10800000">
                <a:off x="3829211" y="4265692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26"/>
              <p:cNvSpPr/>
              <p:nvPr/>
            </p:nvSpPr>
            <p:spPr>
              <a:xfrm rot="10800000">
                <a:off x="6781270" y="4295592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26"/>
              <p:cNvSpPr/>
              <p:nvPr/>
            </p:nvSpPr>
            <p:spPr>
              <a:xfrm rot="10800000">
                <a:off x="3182115" y="4137679"/>
                <a:ext cx="122240" cy="170804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26"/>
              <p:cNvSpPr/>
              <p:nvPr/>
            </p:nvSpPr>
            <p:spPr>
              <a:xfrm rot="10800000">
                <a:off x="3519516" y="4270482"/>
                <a:ext cx="41045" cy="3934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26"/>
              <p:cNvSpPr/>
              <p:nvPr/>
            </p:nvSpPr>
            <p:spPr>
              <a:xfrm rot="10800000">
                <a:off x="7488791" y="431215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26"/>
              <p:cNvSpPr/>
              <p:nvPr/>
            </p:nvSpPr>
            <p:spPr>
              <a:xfrm rot="10800000">
                <a:off x="5120717" y="4292145"/>
                <a:ext cx="21888" cy="21888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26"/>
              <p:cNvSpPr/>
              <p:nvPr/>
            </p:nvSpPr>
            <p:spPr>
              <a:xfrm rot="10800000">
                <a:off x="3419612" y="4270213"/>
                <a:ext cx="59307" cy="43820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26"/>
              <p:cNvSpPr/>
              <p:nvPr/>
            </p:nvSpPr>
            <p:spPr>
              <a:xfrm rot="10800000">
                <a:off x="6664535" y="4308080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26"/>
              <p:cNvSpPr/>
              <p:nvPr/>
            </p:nvSpPr>
            <p:spPr>
              <a:xfrm rot="10800000">
                <a:off x="3944871" y="4288430"/>
                <a:ext cx="39881" cy="34197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26"/>
              <p:cNvSpPr/>
              <p:nvPr/>
            </p:nvSpPr>
            <p:spPr>
              <a:xfrm rot="10800000">
                <a:off x="3149754" y="4272988"/>
                <a:ext cx="59889" cy="51564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26"/>
              <p:cNvSpPr/>
              <p:nvPr/>
            </p:nvSpPr>
            <p:spPr>
              <a:xfrm rot="10800000">
                <a:off x="5597053" y="4306692"/>
                <a:ext cx="20992" cy="1812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26"/>
              <p:cNvSpPr/>
              <p:nvPr/>
            </p:nvSpPr>
            <p:spPr>
              <a:xfrm rot="10800000">
                <a:off x="6071375" y="4314928"/>
                <a:ext cx="15890" cy="10921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26"/>
              <p:cNvSpPr/>
              <p:nvPr/>
            </p:nvSpPr>
            <p:spPr>
              <a:xfrm rot="10800000">
                <a:off x="3728098" y="4292996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26"/>
              <p:cNvSpPr/>
              <p:nvPr/>
            </p:nvSpPr>
            <p:spPr>
              <a:xfrm rot="10800000">
                <a:off x="5003670" y="4309870"/>
                <a:ext cx="23768" cy="22604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26"/>
              <p:cNvSpPr/>
              <p:nvPr/>
            </p:nvSpPr>
            <p:spPr>
              <a:xfrm rot="10800000">
                <a:off x="6547936" y="4325805"/>
                <a:ext cx="10071" cy="10071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26"/>
              <p:cNvSpPr/>
              <p:nvPr/>
            </p:nvSpPr>
            <p:spPr>
              <a:xfrm rot="10800000">
                <a:off x="4061471" y="4307588"/>
                <a:ext cx="38941" cy="3289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26"/>
              <p:cNvSpPr/>
              <p:nvPr/>
            </p:nvSpPr>
            <p:spPr>
              <a:xfrm rot="10800000">
                <a:off x="2921388" y="4292101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26"/>
              <p:cNvSpPr/>
              <p:nvPr/>
            </p:nvSpPr>
            <p:spPr>
              <a:xfrm rot="10800000">
                <a:off x="4886622" y="4323970"/>
                <a:ext cx="28065" cy="2408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26"/>
              <p:cNvSpPr/>
              <p:nvPr/>
            </p:nvSpPr>
            <p:spPr>
              <a:xfrm rot="10800000">
                <a:off x="3630656" y="430848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26"/>
              <p:cNvSpPr/>
              <p:nvPr/>
            </p:nvSpPr>
            <p:spPr>
              <a:xfrm rot="10800000">
                <a:off x="5481393" y="4331310"/>
                <a:ext cx="22828" cy="19650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26"/>
              <p:cNvSpPr/>
              <p:nvPr/>
            </p:nvSpPr>
            <p:spPr>
              <a:xfrm rot="10800000">
                <a:off x="3310308" y="4223528"/>
                <a:ext cx="104201" cy="127879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26"/>
              <p:cNvSpPr/>
              <p:nvPr/>
            </p:nvSpPr>
            <p:spPr>
              <a:xfrm rot="10800000">
                <a:off x="5952582" y="4337622"/>
                <a:ext cx="18889" cy="15711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26"/>
              <p:cNvSpPr/>
              <p:nvPr/>
            </p:nvSpPr>
            <p:spPr>
              <a:xfrm rot="10800000">
                <a:off x="4178966" y="4323075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26"/>
              <p:cNvSpPr/>
              <p:nvPr/>
            </p:nvSpPr>
            <p:spPr>
              <a:xfrm rot="10800000">
                <a:off x="3530438" y="4313944"/>
                <a:ext cx="49863" cy="4220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26"/>
              <p:cNvSpPr/>
              <p:nvPr/>
            </p:nvSpPr>
            <p:spPr>
              <a:xfrm rot="10800000">
                <a:off x="3262683" y="4307588"/>
                <a:ext cx="58994" cy="50086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26"/>
              <p:cNvSpPr/>
              <p:nvPr/>
            </p:nvSpPr>
            <p:spPr>
              <a:xfrm rot="10800000">
                <a:off x="6430709" y="4349349"/>
                <a:ext cx="12533" cy="9310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26"/>
              <p:cNvSpPr/>
              <p:nvPr/>
            </p:nvSpPr>
            <p:spPr>
              <a:xfrm rot="10800000">
                <a:off x="3842863" y="4323075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26"/>
              <p:cNvSpPr/>
              <p:nvPr/>
            </p:nvSpPr>
            <p:spPr>
              <a:xfrm rot="10800000">
                <a:off x="4768232" y="4334041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26"/>
              <p:cNvSpPr/>
              <p:nvPr/>
            </p:nvSpPr>
            <p:spPr>
              <a:xfrm rot="10800000">
                <a:off x="3046806" y="4308483"/>
                <a:ext cx="63559" cy="53846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26"/>
              <p:cNvSpPr/>
              <p:nvPr/>
            </p:nvSpPr>
            <p:spPr>
              <a:xfrm rot="10800000">
                <a:off x="4296461" y="4333996"/>
                <a:ext cx="36166" cy="30123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26"/>
              <p:cNvSpPr/>
              <p:nvPr/>
            </p:nvSpPr>
            <p:spPr>
              <a:xfrm rot="10800000">
                <a:off x="4650737" y="4340352"/>
                <a:ext cx="31914" cy="26587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26"/>
              <p:cNvSpPr/>
              <p:nvPr/>
            </p:nvSpPr>
            <p:spPr>
              <a:xfrm rot="10800000">
                <a:off x="4413419" y="4339233"/>
                <a:ext cx="31063" cy="29139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26"/>
              <p:cNvSpPr/>
              <p:nvPr/>
            </p:nvSpPr>
            <p:spPr>
              <a:xfrm rot="10800000">
                <a:off x="7264767" y="4364075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26"/>
              <p:cNvSpPr/>
              <p:nvPr/>
            </p:nvSpPr>
            <p:spPr>
              <a:xfrm rot="10800000">
                <a:off x="7146332" y="436407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26"/>
              <p:cNvSpPr/>
              <p:nvPr/>
            </p:nvSpPr>
            <p:spPr>
              <a:xfrm rot="10800000">
                <a:off x="4532346" y="4342232"/>
                <a:ext cx="33749" cy="28244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26"/>
              <p:cNvSpPr/>
              <p:nvPr/>
            </p:nvSpPr>
            <p:spPr>
              <a:xfrm rot="10800000">
                <a:off x="7382263" y="4370475"/>
                <a:ext cx="3670" cy="2775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26"/>
              <p:cNvSpPr/>
              <p:nvPr/>
            </p:nvSpPr>
            <p:spPr>
              <a:xfrm rot="10800000">
                <a:off x="5365734" y="4354049"/>
                <a:ext cx="24618" cy="20992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26"/>
              <p:cNvSpPr/>
              <p:nvPr/>
            </p:nvSpPr>
            <p:spPr>
              <a:xfrm rot="10800000">
                <a:off x="7028837" y="4368640"/>
                <a:ext cx="6445" cy="666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9" name="Google Shape;9609;p26"/>
              <p:cNvSpPr/>
              <p:nvPr/>
            </p:nvSpPr>
            <p:spPr>
              <a:xfrm rot="10800000">
                <a:off x="5841175" y="4364388"/>
                <a:ext cx="20052" cy="16293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0" name="Google Shape;9610;p26"/>
              <p:cNvSpPr/>
              <p:nvPr/>
            </p:nvSpPr>
            <p:spPr>
              <a:xfrm rot="10800000">
                <a:off x="7500653" y="4381397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26"/>
              <p:cNvSpPr/>
              <p:nvPr/>
            </p:nvSpPr>
            <p:spPr>
              <a:xfrm rot="10800000">
                <a:off x="6314781" y="4370431"/>
                <a:ext cx="15308" cy="12846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2" name="Google Shape;9612;p26"/>
              <p:cNvSpPr/>
              <p:nvPr/>
            </p:nvSpPr>
            <p:spPr>
              <a:xfrm rot="10800000">
                <a:off x="3743585" y="4344022"/>
                <a:ext cx="45342" cy="39299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3" name="Google Shape;9613;p26"/>
              <p:cNvSpPr/>
              <p:nvPr/>
            </p:nvSpPr>
            <p:spPr>
              <a:xfrm rot="10800000">
                <a:off x="3162466" y="4331400"/>
                <a:ext cx="53846" cy="52683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26"/>
              <p:cNvSpPr/>
              <p:nvPr/>
            </p:nvSpPr>
            <p:spPr>
              <a:xfrm rot="10800000">
                <a:off x="3957628" y="4349483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5" name="Google Shape;9615;p26"/>
              <p:cNvSpPr/>
              <p:nvPr/>
            </p:nvSpPr>
            <p:spPr>
              <a:xfrm rot="10800000">
                <a:off x="6910447" y="4380188"/>
                <a:ext cx="9444" cy="5774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6" name="Google Shape;9616;p26"/>
              <p:cNvSpPr/>
              <p:nvPr/>
            </p:nvSpPr>
            <p:spPr>
              <a:xfrm rot="10800000">
                <a:off x="5247164" y="4375533"/>
                <a:ext cx="26050" cy="18217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26"/>
              <p:cNvSpPr/>
              <p:nvPr/>
            </p:nvSpPr>
            <p:spPr>
              <a:xfrm rot="10800000">
                <a:off x="3374718" y="4346708"/>
                <a:ext cx="56935" cy="48565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8" name="Google Shape;9618;p26"/>
              <p:cNvSpPr/>
              <p:nvPr/>
            </p:nvSpPr>
            <p:spPr>
              <a:xfrm rot="10800000">
                <a:off x="3640682" y="4354049"/>
                <a:ext cx="48923" cy="42030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9" name="Google Shape;9619;p26"/>
              <p:cNvSpPr/>
              <p:nvPr/>
            </p:nvSpPr>
            <p:spPr>
              <a:xfrm rot="10800000">
                <a:off x="7617253" y="439777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26"/>
              <p:cNvSpPr/>
              <p:nvPr/>
            </p:nvSpPr>
            <p:spPr>
              <a:xfrm rot="10800000">
                <a:off x="3547760" y="4355884"/>
                <a:ext cx="51698" cy="43820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26"/>
              <p:cNvSpPr/>
              <p:nvPr/>
            </p:nvSpPr>
            <p:spPr>
              <a:xfrm rot="10800000">
                <a:off x="6793847" y="4392318"/>
                <a:ext cx="9176" cy="9131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26"/>
              <p:cNvSpPr/>
              <p:nvPr/>
            </p:nvSpPr>
            <p:spPr>
              <a:xfrm rot="10800000">
                <a:off x="4074183" y="437226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26"/>
              <p:cNvSpPr/>
              <p:nvPr/>
            </p:nvSpPr>
            <p:spPr>
              <a:xfrm rot="10800000">
                <a:off x="5726410" y="4389588"/>
                <a:ext cx="20992" cy="18754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26"/>
              <p:cNvSpPr/>
              <p:nvPr/>
            </p:nvSpPr>
            <p:spPr>
              <a:xfrm rot="10800000">
                <a:off x="6200016" y="4395049"/>
                <a:ext cx="14637" cy="14637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26"/>
              <p:cNvSpPr/>
              <p:nvPr/>
            </p:nvSpPr>
            <p:spPr>
              <a:xfrm rot="10800000">
                <a:off x="3269532" y="4360539"/>
                <a:ext cx="60605" cy="51026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26"/>
              <p:cNvSpPr/>
              <p:nvPr/>
            </p:nvSpPr>
            <p:spPr>
              <a:xfrm rot="10800000">
                <a:off x="3857455" y="4377727"/>
                <a:ext cx="44402" cy="37464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26"/>
              <p:cNvSpPr/>
              <p:nvPr/>
            </p:nvSpPr>
            <p:spPr>
              <a:xfrm rot="10800000">
                <a:off x="5132579" y="4393214"/>
                <a:ext cx="27348" cy="22738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26"/>
              <p:cNvSpPr/>
              <p:nvPr/>
            </p:nvSpPr>
            <p:spPr>
              <a:xfrm rot="10800000">
                <a:off x="6677292" y="4409641"/>
                <a:ext cx="10071" cy="1096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26"/>
              <p:cNvSpPr/>
              <p:nvPr/>
            </p:nvSpPr>
            <p:spPr>
              <a:xfrm rot="10800000">
                <a:off x="4190783" y="4392408"/>
                <a:ext cx="34241" cy="32854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26"/>
              <p:cNvSpPr/>
              <p:nvPr/>
            </p:nvSpPr>
            <p:spPr>
              <a:xfrm rot="10800000">
                <a:off x="2930474" y="4371415"/>
                <a:ext cx="66290" cy="5648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26"/>
              <p:cNvSpPr/>
              <p:nvPr/>
            </p:nvSpPr>
            <p:spPr>
              <a:xfrm rot="10800000">
                <a:off x="5015979" y="4406821"/>
                <a:ext cx="28020" cy="24349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26"/>
              <p:cNvSpPr/>
              <p:nvPr/>
            </p:nvSpPr>
            <p:spPr>
              <a:xfrm rot="10800000">
                <a:off x="5610750" y="4415012"/>
                <a:ext cx="22559" cy="18799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26"/>
              <p:cNvSpPr/>
              <p:nvPr/>
            </p:nvSpPr>
            <p:spPr>
              <a:xfrm rot="10800000">
                <a:off x="3752671" y="4393214"/>
                <a:ext cx="48072" cy="40687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26"/>
              <p:cNvSpPr/>
              <p:nvPr/>
            </p:nvSpPr>
            <p:spPr>
              <a:xfrm rot="10800000">
                <a:off x="3048909" y="4380457"/>
                <a:ext cx="64454" cy="54741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26"/>
              <p:cNvSpPr/>
              <p:nvPr/>
            </p:nvSpPr>
            <p:spPr>
              <a:xfrm rot="10800000">
                <a:off x="3438053" y="4309826"/>
                <a:ext cx="103709" cy="126939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26"/>
              <p:cNvSpPr/>
              <p:nvPr/>
            </p:nvSpPr>
            <p:spPr>
              <a:xfrm rot="10800000">
                <a:off x="6082163" y="4421323"/>
                <a:ext cx="18620" cy="15800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26"/>
              <p:cNvSpPr/>
              <p:nvPr/>
            </p:nvSpPr>
            <p:spPr>
              <a:xfrm rot="10800000">
                <a:off x="4308278" y="4405970"/>
                <a:ext cx="37375" cy="319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26"/>
              <p:cNvSpPr/>
              <p:nvPr/>
            </p:nvSpPr>
            <p:spPr>
              <a:xfrm rot="10800000">
                <a:off x="3658899" y="4399525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26"/>
              <p:cNvSpPr/>
              <p:nvPr/>
            </p:nvSpPr>
            <p:spPr>
              <a:xfrm rot="10800000">
                <a:off x="6560245" y="4431260"/>
                <a:ext cx="12801" cy="11190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26"/>
              <p:cNvSpPr/>
              <p:nvPr/>
            </p:nvSpPr>
            <p:spPr>
              <a:xfrm rot="10800000">
                <a:off x="4897588" y="4416892"/>
                <a:ext cx="30079" cy="25871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26"/>
              <p:cNvSpPr/>
              <p:nvPr/>
            </p:nvSpPr>
            <p:spPr>
              <a:xfrm rot="10800000">
                <a:off x="3971279" y="4406865"/>
                <a:ext cx="42612" cy="36882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26"/>
              <p:cNvSpPr/>
              <p:nvPr/>
            </p:nvSpPr>
            <p:spPr>
              <a:xfrm rot="10800000">
                <a:off x="3382909" y="4395004"/>
                <a:ext cx="58949" cy="49728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26"/>
              <p:cNvSpPr/>
              <p:nvPr/>
            </p:nvSpPr>
            <p:spPr>
              <a:xfrm rot="10800000">
                <a:off x="4425773" y="4416892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26"/>
              <p:cNvSpPr/>
              <p:nvPr/>
            </p:nvSpPr>
            <p:spPr>
              <a:xfrm rot="10800000">
                <a:off x="4780093" y="4423292"/>
                <a:ext cx="26453" cy="25692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26"/>
              <p:cNvSpPr/>
              <p:nvPr/>
            </p:nvSpPr>
            <p:spPr>
              <a:xfrm rot="10800000">
                <a:off x="3166628" y="4396392"/>
                <a:ext cx="62395" cy="53443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26"/>
              <p:cNvSpPr/>
              <p:nvPr/>
            </p:nvSpPr>
            <p:spPr>
              <a:xfrm rot="10800000">
                <a:off x="4543268" y="4423292"/>
                <a:ext cx="34644" cy="29542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26"/>
              <p:cNvSpPr/>
              <p:nvPr/>
            </p:nvSpPr>
            <p:spPr>
              <a:xfrm rot="10800000">
                <a:off x="4661658" y="4425978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26"/>
              <p:cNvSpPr/>
              <p:nvPr/>
            </p:nvSpPr>
            <p:spPr>
              <a:xfrm rot="10800000">
                <a:off x="7394079" y="4449701"/>
                <a:ext cx="4610" cy="4610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26"/>
              <p:cNvSpPr/>
              <p:nvPr/>
            </p:nvSpPr>
            <p:spPr>
              <a:xfrm rot="10800000">
                <a:off x="7274749" y="4448806"/>
                <a:ext cx="6445" cy="5505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26"/>
              <p:cNvSpPr/>
              <p:nvPr/>
            </p:nvSpPr>
            <p:spPr>
              <a:xfrm rot="10800000">
                <a:off x="5494598" y="4437839"/>
                <a:ext cx="20992" cy="19873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26"/>
              <p:cNvSpPr/>
              <p:nvPr/>
            </p:nvSpPr>
            <p:spPr>
              <a:xfrm rot="10800000">
                <a:off x="7512290" y="4456460"/>
                <a:ext cx="3357" cy="237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26"/>
              <p:cNvSpPr/>
              <p:nvPr/>
            </p:nvSpPr>
            <p:spPr>
              <a:xfrm rot="10800000">
                <a:off x="7157299" y="4453326"/>
                <a:ext cx="8236" cy="7341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26"/>
              <p:cNvSpPr/>
              <p:nvPr/>
            </p:nvSpPr>
            <p:spPr>
              <a:xfrm rot="10800000">
                <a:off x="5967756" y="4446970"/>
                <a:ext cx="19202" cy="17322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26"/>
              <p:cNvSpPr/>
              <p:nvPr/>
            </p:nvSpPr>
            <p:spPr>
              <a:xfrm rot="10800000">
                <a:off x="6445032" y="4454087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26"/>
              <p:cNvSpPr/>
              <p:nvPr/>
            </p:nvSpPr>
            <p:spPr>
              <a:xfrm rot="10800000">
                <a:off x="3872002" y="442875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26"/>
              <p:cNvSpPr/>
              <p:nvPr/>
            </p:nvSpPr>
            <p:spPr>
              <a:xfrm rot="10800000">
                <a:off x="7629965" y="4467918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26"/>
              <p:cNvSpPr/>
              <p:nvPr/>
            </p:nvSpPr>
            <p:spPr>
              <a:xfrm rot="10800000">
                <a:off x="4086939" y="4433274"/>
                <a:ext cx="41716" cy="35584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26"/>
              <p:cNvSpPr/>
              <p:nvPr/>
            </p:nvSpPr>
            <p:spPr>
              <a:xfrm rot="10800000">
                <a:off x="7039804" y="4464874"/>
                <a:ext cx="9400" cy="5819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26"/>
              <p:cNvSpPr/>
              <p:nvPr/>
            </p:nvSpPr>
            <p:spPr>
              <a:xfrm rot="10800000">
                <a:off x="3289987" y="4419264"/>
                <a:ext cx="53846" cy="52369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26"/>
              <p:cNvSpPr/>
              <p:nvPr/>
            </p:nvSpPr>
            <p:spPr>
              <a:xfrm rot="10800000">
                <a:off x="5377819" y="4456594"/>
                <a:ext cx="28020" cy="23186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26"/>
              <p:cNvSpPr/>
              <p:nvPr/>
            </p:nvSpPr>
            <p:spPr>
              <a:xfrm rot="10800000">
                <a:off x="3769994" y="4439675"/>
                <a:ext cx="48967" cy="41985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26"/>
              <p:cNvSpPr/>
              <p:nvPr/>
            </p:nvSpPr>
            <p:spPr>
              <a:xfrm rot="10800000">
                <a:off x="3502239" y="4433274"/>
                <a:ext cx="57159" cy="49191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26"/>
              <p:cNvSpPr/>
              <p:nvPr/>
            </p:nvSpPr>
            <p:spPr>
              <a:xfrm rot="10800000">
                <a:off x="7747460" y="4483405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26"/>
              <p:cNvSpPr/>
              <p:nvPr/>
            </p:nvSpPr>
            <p:spPr>
              <a:xfrm rot="10800000">
                <a:off x="3676177" y="4441510"/>
                <a:ext cx="51698" cy="43954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26"/>
              <p:cNvSpPr/>
              <p:nvPr/>
            </p:nvSpPr>
            <p:spPr>
              <a:xfrm rot="10800000">
                <a:off x="6923204" y="4477004"/>
                <a:ext cx="10966" cy="9176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26"/>
              <p:cNvSpPr/>
              <p:nvPr/>
            </p:nvSpPr>
            <p:spPr>
              <a:xfrm rot="10800000">
                <a:off x="4202644" y="445605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26"/>
              <p:cNvSpPr/>
              <p:nvPr/>
            </p:nvSpPr>
            <p:spPr>
              <a:xfrm rot="10800000">
                <a:off x="5854826" y="4473334"/>
                <a:ext cx="20813" cy="17904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26"/>
              <p:cNvSpPr/>
              <p:nvPr/>
            </p:nvSpPr>
            <p:spPr>
              <a:xfrm rot="10800000">
                <a:off x="6326329" y="4478795"/>
                <a:ext cx="17635" cy="13876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26"/>
              <p:cNvSpPr/>
              <p:nvPr/>
            </p:nvSpPr>
            <p:spPr>
              <a:xfrm rot="10800000">
                <a:off x="3403812" y="4446836"/>
                <a:ext cx="52906" cy="51340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26"/>
              <p:cNvSpPr/>
              <p:nvPr/>
            </p:nvSpPr>
            <p:spPr>
              <a:xfrm rot="10800000">
                <a:off x="5261890" y="4476109"/>
                <a:ext cx="26453" cy="22693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26"/>
              <p:cNvSpPr/>
              <p:nvPr/>
            </p:nvSpPr>
            <p:spPr>
              <a:xfrm rot="10800000">
                <a:off x="3985871" y="4461517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26"/>
              <p:cNvSpPr/>
              <p:nvPr/>
            </p:nvSpPr>
            <p:spPr>
              <a:xfrm rot="10800000">
                <a:off x="6806201" y="4496385"/>
                <a:ext cx="10474" cy="8057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26"/>
              <p:cNvSpPr/>
              <p:nvPr/>
            </p:nvSpPr>
            <p:spPr>
              <a:xfrm rot="10800000">
                <a:off x="4319199" y="4475169"/>
                <a:ext cx="38986" cy="32854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26"/>
              <p:cNvSpPr/>
              <p:nvPr/>
            </p:nvSpPr>
            <p:spPr>
              <a:xfrm rot="10800000">
                <a:off x="5143769" y="4489806"/>
                <a:ext cx="28915" cy="23812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26"/>
              <p:cNvSpPr/>
              <p:nvPr/>
            </p:nvSpPr>
            <p:spPr>
              <a:xfrm rot="10800000">
                <a:off x="3058891" y="4460264"/>
                <a:ext cx="65394" cy="55995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26"/>
              <p:cNvSpPr/>
              <p:nvPr/>
            </p:nvSpPr>
            <p:spPr>
              <a:xfrm rot="10800000">
                <a:off x="5740062" y="4497907"/>
                <a:ext cx="21709" cy="1884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26"/>
              <p:cNvSpPr/>
              <p:nvPr/>
            </p:nvSpPr>
            <p:spPr>
              <a:xfrm rot="10800000">
                <a:off x="2939605" y="4459772"/>
                <a:ext cx="68080" cy="57382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26"/>
              <p:cNvSpPr/>
              <p:nvPr/>
            </p:nvSpPr>
            <p:spPr>
              <a:xfrm rot="10800000">
                <a:off x="3882028" y="4477944"/>
                <a:ext cx="47132" cy="40687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26"/>
              <p:cNvSpPr/>
              <p:nvPr/>
            </p:nvSpPr>
            <p:spPr>
              <a:xfrm rot="10800000">
                <a:off x="6214608" y="4505024"/>
                <a:ext cx="18262" cy="14860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26"/>
              <p:cNvSpPr/>
              <p:nvPr/>
            </p:nvSpPr>
            <p:spPr>
              <a:xfrm rot="10800000">
                <a:off x="4437634" y="4490880"/>
                <a:ext cx="30974" cy="29497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26"/>
              <p:cNvSpPr/>
              <p:nvPr/>
            </p:nvSpPr>
            <p:spPr>
              <a:xfrm rot="10800000">
                <a:off x="3566246" y="4396078"/>
                <a:ext cx="105141" cy="127476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26"/>
              <p:cNvSpPr/>
              <p:nvPr/>
            </p:nvSpPr>
            <p:spPr>
              <a:xfrm rot="10800000">
                <a:off x="3176386" y="4468858"/>
                <a:ext cx="64499" cy="54697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26"/>
              <p:cNvSpPr/>
              <p:nvPr/>
            </p:nvSpPr>
            <p:spPr>
              <a:xfrm rot="10800000">
                <a:off x="5026452" y="4500682"/>
                <a:ext cx="26453" cy="25334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26"/>
              <p:cNvSpPr/>
              <p:nvPr/>
            </p:nvSpPr>
            <p:spPr>
              <a:xfrm rot="10800000">
                <a:off x="6690049" y="4514379"/>
                <a:ext cx="11861" cy="11861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26"/>
              <p:cNvSpPr/>
              <p:nvPr/>
            </p:nvSpPr>
            <p:spPr>
              <a:xfrm rot="10800000">
                <a:off x="3787316" y="4485151"/>
                <a:ext cx="50758" cy="42253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26"/>
              <p:cNvSpPr/>
              <p:nvPr/>
            </p:nvSpPr>
            <p:spPr>
              <a:xfrm rot="10800000">
                <a:off x="4100636" y="4491551"/>
                <a:ext cx="42567" cy="36032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26"/>
              <p:cNvSpPr/>
              <p:nvPr/>
            </p:nvSpPr>
            <p:spPr>
              <a:xfrm rot="10800000">
                <a:off x="4555129" y="4500682"/>
                <a:ext cx="35316" cy="30437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26"/>
              <p:cNvSpPr/>
              <p:nvPr/>
            </p:nvSpPr>
            <p:spPr>
              <a:xfrm rot="10800000">
                <a:off x="3510699" y="4481659"/>
                <a:ext cx="58949" cy="50086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26"/>
              <p:cNvSpPr/>
              <p:nvPr/>
            </p:nvSpPr>
            <p:spPr>
              <a:xfrm rot="10800000">
                <a:off x="4908510" y="4506188"/>
                <a:ext cx="31914" cy="27348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26"/>
              <p:cNvSpPr/>
              <p:nvPr/>
            </p:nvSpPr>
            <p:spPr>
              <a:xfrm rot="10800000">
                <a:off x="4672624" y="4507038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26"/>
              <p:cNvSpPr/>
              <p:nvPr/>
            </p:nvSpPr>
            <p:spPr>
              <a:xfrm rot="10800000">
                <a:off x="4791015" y="4508874"/>
                <a:ext cx="32585" cy="28065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26"/>
              <p:cNvSpPr/>
              <p:nvPr/>
            </p:nvSpPr>
            <p:spPr>
              <a:xfrm rot="10800000">
                <a:off x="3293926" y="4484703"/>
                <a:ext cx="62619" cy="5339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26"/>
              <p:cNvSpPr/>
              <p:nvPr/>
            </p:nvSpPr>
            <p:spPr>
              <a:xfrm rot="10800000">
                <a:off x="7523436" y="4536267"/>
                <a:ext cx="4655" cy="308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26"/>
              <p:cNvSpPr/>
              <p:nvPr/>
            </p:nvSpPr>
            <p:spPr>
              <a:xfrm rot="10800000">
                <a:off x="7405001" y="4534387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26"/>
              <p:cNvSpPr/>
              <p:nvPr/>
            </p:nvSpPr>
            <p:spPr>
              <a:xfrm rot="10800000">
                <a:off x="5623909" y="4520735"/>
                <a:ext cx="20545" cy="20097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26"/>
              <p:cNvSpPr/>
              <p:nvPr/>
            </p:nvSpPr>
            <p:spPr>
              <a:xfrm rot="10800000">
                <a:off x="7641826" y="4541683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26"/>
              <p:cNvSpPr/>
              <p:nvPr/>
            </p:nvSpPr>
            <p:spPr>
              <a:xfrm rot="10800000">
                <a:off x="7286610" y="4538952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26"/>
              <p:cNvSpPr/>
              <p:nvPr/>
            </p:nvSpPr>
            <p:spPr>
              <a:xfrm rot="10800000">
                <a:off x="6097336" y="4530851"/>
                <a:ext cx="18933" cy="16427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26"/>
              <p:cNvSpPr/>
              <p:nvPr/>
            </p:nvSpPr>
            <p:spPr>
              <a:xfrm rot="10800000">
                <a:off x="6574344" y="4538057"/>
                <a:ext cx="12801" cy="12801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26"/>
              <p:cNvSpPr/>
              <p:nvPr/>
            </p:nvSpPr>
            <p:spPr>
              <a:xfrm rot="10800000">
                <a:off x="4214864" y="4516169"/>
                <a:ext cx="36524" cy="35629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26"/>
              <p:cNvSpPr/>
              <p:nvPr/>
            </p:nvSpPr>
            <p:spPr>
              <a:xfrm rot="10800000">
                <a:off x="3994958" y="4513439"/>
                <a:ext cx="46237" cy="39434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26"/>
              <p:cNvSpPr/>
              <p:nvPr/>
            </p:nvSpPr>
            <p:spPr>
              <a:xfrm rot="10800000">
                <a:off x="7759321" y="4552604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26"/>
              <p:cNvSpPr/>
              <p:nvPr/>
            </p:nvSpPr>
            <p:spPr>
              <a:xfrm rot="10800000">
                <a:off x="7169115" y="4547994"/>
                <a:ext cx="8952" cy="7475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26"/>
              <p:cNvSpPr/>
              <p:nvPr/>
            </p:nvSpPr>
            <p:spPr>
              <a:xfrm rot="10800000">
                <a:off x="3409586" y="4507441"/>
                <a:ext cx="61724" cy="52548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26"/>
              <p:cNvSpPr/>
              <p:nvPr/>
            </p:nvSpPr>
            <p:spPr>
              <a:xfrm rot="10800000">
                <a:off x="5507802" y="4540787"/>
                <a:ext cx="25558" cy="21843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26"/>
              <p:cNvSpPr/>
              <p:nvPr/>
            </p:nvSpPr>
            <p:spPr>
              <a:xfrm rot="10800000">
                <a:off x="3898410" y="4525300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26"/>
              <p:cNvSpPr/>
              <p:nvPr/>
            </p:nvSpPr>
            <p:spPr>
              <a:xfrm rot="10800000">
                <a:off x="3622465" y="4520735"/>
                <a:ext cx="58054" cy="49102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26"/>
              <p:cNvSpPr/>
              <p:nvPr/>
            </p:nvSpPr>
            <p:spPr>
              <a:xfrm rot="10800000">
                <a:off x="7876816" y="4569926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26"/>
              <p:cNvSpPr/>
              <p:nvPr/>
            </p:nvSpPr>
            <p:spPr>
              <a:xfrm rot="10800000">
                <a:off x="7052515" y="4560795"/>
                <a:ext cx="9176" cy="9355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26"/>
              <p:cNvSpPr/>
              <p:nvPr/>
            </p:nvSpPr>
            <p:spPr>
              <a:xfrm rot="10800000">
                <a:off x="3811441" y="4527986"/>
                <a:ext cx="45163" cy="43820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26"/>
              <p:cNvSpPr/>
              <p:nvPr/>
            </p:nvSpPr>
            <p:spPr>
              <a:xfrm rot="10800000">
                <a:off x="4331956" y="4539847"/>
                <a:ext cx="39881" cy="34152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26"/>
              <p:cNvSpPr/>
              <p:nvPr/>
            </p:nvSpPr>
            <p:spPr>
              <a:xfrm rot="10800000">
                <a:off x="5984183" y="4556140"/>
                <a:ext cx="22201" cy="18396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26"/>
              <p:cNvSpPr/>
              <p:nvPr/>
            </p:nvSpPr>
            <p:spPr>
              <a:xfrm rot="10800000">
                <a:off x="6458684" y="4566301"/>
                <a:ext cx="16337" cy="10026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26"/>
              <p:cNvSpPr/>
              <p:nvPr/>
            </p:nvSpPr>
            <p:spPr>
              <a:xfrm rot="10800000">
                <a:off x="5391247" y="4559273"/>
                <a:ext cx="26453" cy="2264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26"/>
              <p:cNvSpPr/>
              <p:nvPr/>
            </p:nvSpPr>
            <p:spPr>
              <a:xfrm rot="10800000">
                <a:off x="4108514" y="4546203"/>
                <a:ext cx="51026" cy="37509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26"/>
              <p:cNvSpPr/>
              <p:nvPr/>
            </p:nvSpPr>
            <p:spPr>
              <a:xfrm rot="10800000">
                <a:off x="3525246" y="4534745"/>
                <a:ext cx="59889" cy="51653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26"/>
              <p:cNvSpPr/>
              <p:nvPr/>
            </p:nvSpPr>
            <p:spPr>
              <a:xfrm rot="10800000">
                <a:off x="6935155" y="4578117"/>
                <a:ext cx="10877" cy="1025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26"/>
              <p:cNvSpPr/>
              <p:nvPr/>
            </p:nvSpPr>
            <p:spPr>
              <a:xfrm rot="10800000">
                <a:off x="4448556" y="4558960"/>
                <a:ext cx="38941" cy="3267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26"/>
              <p:cNvSpPr/>
              <p:nvPr/>
            </p:nvSpPr>
            <p:spPr>
              <a:xfrm rot="10800000">
                <a:off x="5273259" y="4572657"/>
                <a:ext cx="24663" cy="23947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26"/>
              <p:cNvSpPr/>
              <p:nvPr/>
            </p:nvSpPr>
            <p:spPr>
              <a:xfrm rot="10800000">
                <a:off x="5868971" y="4581519"/>
                <a:ext cx="20097" cy="19202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26"/>
              <p:cNvSpPr/>
              <p:nvPr/>
            </p:nvSpPr>
            <p:spPr>
              <a:xfrm rot="10800000">
                <a:off x="4010444" y="4563481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26"/>
              <p:cNvSpPr/>
              <p:nvPr/>
            </p:nvSpPr>
            <p:spPr>
              <a:xfrm rot="10800000">
                <a:off x="6343024" y="4587965"/>
                <a:ext cx="18262" cy="15711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26"/>
              <p:cNvSpPr/>
              <p:nvPr/>
            </p:nvSpPr>
            <p:spPr>
              <a:xfrm rot="10800000">
                <a:off x="3185786" y="4548979"/>
                <a:ext cx="66021" cy="55681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26"/>
              <p:cNvSpPr/>
              <p:nvPr/>
            </p:nvSpPr>
            <p:spPr>
              <a:xfrm rot="10800000">
                <a:off x="4566051" y="4573507"/>
                <a:ext cx="32406" cy="31332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26"/>
              <p:cNvSpPr/>
              <p:nvPr/>
            </p:nvSpPr>
            <p:spPr>
              <a:xfrm rot="10800000">
                <a:off x="3067127" y="4548620"/>
                <a:ext cx="68080" cy="57785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26"/>
              <p:cNvSpPr/>
              <p:nvPr/>
            </p:nvSpPr>
            <p:spPr>
              <a:xfrm rot="10800000">
                <a:off x="5155317" y="4582683"/>
                <a:ext cx="30123" cy="25827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26"/>
              <p:cNvSpPr/>
              <p:nvPr/>
            </p:nvSpPr>
            <p:spPr>
              <a:xfrm rot="10800000">
                <a:off x="6818868" y="4598931"/>
                <a:ext cx="12399" cy="11280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26"/>
              <p:cNvSpPr/>
              <p:nvPr/>
            </p:nvSpPr>
            <p:spPr>
              <a:xfrm rot="10800000">
                <a:off x="3694662" y="4482018"/>
                <a:ext cx="94488" cy="128954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26"/>
              <p:cNvSpPr/>
              <p:nvPr/>
            </p:nvSpPr>
            <p:spPr>
              <a:xfrm rot="10800000">
                <a:off x="3304847" y="4557214"/>
                <a:ext cx="64454" cy="54652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26"/>
              <p:cNvSpPr/>
              <p:nvPr/>
            </p:nvSpPr>
            <p:spPr>
              <a:xfrm rot="10800000">
                <a:off x="4229052" y="4575342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26"/>
              <p:cNvSpPr/>
              <p:nvPr/>
            </p:nvSpPr>
            <p:spPr>
              <a:xfrm rot="10800000">
                <a:off x="3915732" y="4570777"/>
                <a:ext cx="49863" cy="4292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26"/>
              <p:cNvSpPr/>
              <p:nvPr/>
            </p:nvSpPr>
            <p:spPr>
              <a:xfrm rot="10800000">
                <a:off x="4683546" y="458353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26"/>
              <p:cNvSpPr/>
              <p:nvPr/>
            </p:nvSpPr>
            <p:spPr>
              <a:xfrm rot="10800000">
                <a:off x="2949855" y="4556856"/>
                <a:ext cx="68751" cy="58725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26"/>
              <p:cNvSpPr/>
              <p:nvPr/>
            </p:nvSpPr>
            <p:spPr>
              <a:xfrm rot="10800000">
                <a:off x="5038135" y="4589889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26"/>
              <p:cNvSpPr/>
              <p:nvPr/>
            </p:nvSpPr>
            <p:spPr>
              <a:xfrm rot="10800000">
                <a:off x="4801936" y="4589934"/>
                <a:ext cx="34376" cy="29139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26"/>
              <p:cNvSpPr/>
              <p:nvPr/>
            </p:nvSpPr>
            <p:spPr>
              <a:xfrm rot="10800000">
                <a:off x="3638444" y="4569971"/>
                <a:ext cx="58725" cy="49281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26"/>
              <p:cNvSpPr/>
              <p:nvPr/>
            </p:nvSpPr>
            <p:spPr>
              <a:xfrm rot="10800000">
                <a:off x="4920326" y="4591724"/>
                <a:ext cx="32585" cy="28288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26"/>
              <p:cNvSpPr/>
              <p:nvPr/>
            </p:nvSpPr>
            <p:spPr>
              <a:xfrm rot="10800000">
                <a:off x="5752818" y="4603631"/>
                <a:ext cx="24618" cy="20545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26"/>
              <p:cNvSpPr/>
              <p:nvPr/>
            </p:nvSpPr>
            <p:spPr>
              <a:xfrm rot="10800000">
                <a:off x="7652747" y="4621893"/>
                <a:ext cx="4655" cy="2730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26"/>
              <p:cNvSpPr/>
              <p:nvPr/>
            </p:nvSpPr>
            <p:spPr>
              <a:xfrm rot="10800000">
                <a:off x="7534357" y="4620013"/>
                <a:ext cx="5505" cy="4610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26"/>
              <p:cNvSpPr/>
              <p:nvPr/>
            </p:nvSpPr>
            <p:spPr>
              <a:xfrm rot="10800000">
                <a:off x="3421402" y="4572388"/>
                <a:ext cx="63559" cy="54070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2" name="Google Shape;9742;p26"/>
              <p:cNvSpPr/>
              <p:nvPr/>
            </p:nvSpPr>
            <p:spPr>
              <a:xfrm rot="10800000">
                <a:off x="7771138" y="4627174"/>
                <a:ext cx="2775" cy="2909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3" name="Google Shape;9743;p26"/>
              <p:cNvSpPr/>
              <p:nvPr/>
            </p:nvSpPr>
            <p:spPr>
              <a:xfrm rot="10800000">
                <a:off x="7416862" y="4623638"/>
                <a:ext cx="7341" cy="6445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4" name="Google Shape;9744;p26"/>
              <p:cNvSpPr/>
              <p:nvPr/>
            </p:nvSpPr>
            <p:spPr>
              <a:xfrm rot="10800000">
                <a:off x="6225171" y="4613657"/>
                <a:ext cx="20455" cy="17456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5" name="Google Shape;9745;p26"/>
              <p:cNvSpPr/>
              <p:nvPr/>
            </p:nvSpPr>
            <p:spPr>
              <a:xfrm rot="10800000">
                <a:off x="6703700" y="4621669"/>
                <a:ext cx="12801" cy="12980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6" name="Google Shape;9746;p26"/>
              <p:cNvSpPr/>
              <p:nvPr/>
            </p:nvSpPr>
            <p:spPr>
              <a:xfrm rot="10800000">
                <a:off x="4344712" y="4601751"/>
                <a:ext cx="41672" cy="35137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7" name="Google Shape;9747;p26"/>
              <p:cNvSpPr/>
              <p:nvPr/>
            </p:nvSpPr>
            <p:spPr>
              <a:xfrm rot="10800000">
                <a:off x="4123374" y="4598170"/>
                <a:ext cx="46237" cy="39389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8" name="Google Shape;9748;p26"/>
              <p:cNvSpPr/>
              <p:nvPr/>
            </p:nvSpPr>
            <p:spPr>
              <a:xfrm rot="10800000">
                <a:off x="7887738" y="4638230"/>
                <a:ext cx="2775" cy="16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26"/>
              <p:cNvSpPr/>
              <p:nvPr/>
            </p:nvSpPr>
            <p:spPr>
              <a:xfrm rot="10800000">
                <a:off x="7298606" y="4634425"/>
                <a:ext cx="8102" cy="5729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0" name="Google Shape;9750;p26"/>
              <p:cNvSpPr/>
              <p:nvPr/>
            </p:nvSpPr>
            <p:spPr>
              <a:xfrm rot="10800000">
                <a:off x="5636711" y="4624802"/>
                <a:ext cx="22828" cy="2193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1" name="Google Shape;9751;p26"/>
              <p:cNvSpPr/>
              <p:nvPr/>
            </p:nvSpPr>
            <p:spPr>
              <a:xfrm rot="10800000">
                <a:off x="3538002" y="4594902"/>
                <a:ext cx="60829" cy="52503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2" name="Google Shape;9752;p26"/>
              <p:cNvSpPr/>
              <p:nvPr/>
            </p:nvSpPr>
            <p:spPr>
              <a:xfrm rot="10800000">
                <a:off x="4026245" y="4610837"/>
                <a:ext cx="48923" cy="41134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3" name="Google Shape;9753;p26"/>
              <p:cNvSpPr/>
              <p:nvPr/>
            </p:nvSpPr>
            <p:spPr>
              <a:xfrm rot="10800000">
                <a:off x="7181156" y="4645481"/>
                <a:ext cx="9847" cy="9265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4" name="Google Shape;9754;p26"/>
              <p:cNvSpPr/>
              <p:nvPr/>
            </p:nvSpPr>
            <p:spPr>
              <a:xfrm rot="10800000">
                <a:off x="8006128" y="465555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5" name="Google Shape;9755;p26"/>
              <p:cNvSpPr/>
              <p:nvPr/>
            </p:nvSpPr>
            <p:spPr>
              <a:xfrm rot="10800000">
                <a:off x="3750210" y="4607346"/>
                <a:ext cx="58098" cy="49191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6" name="Google Shape;9756;p26"/>
              <p:cNvSpPr/>
              <p:nvPr/>
            </p:nvSpPr>
            <p:spPr>
              <a:xfrm rot="10800000">
                <a:off x="3940306" y="4613612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7" name="Google Shape;9757;p26"/>
              <p:cNvSpPr/>
              <p:nvPr/>
            </p:nvSpPr>
            <p:spPr>
              <a:xfrm rot="10800000">
                <a:off x="6113495" y="4640020"/>
                <a:ext cx="20679" cy="17367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26"/>
              <p:cNvSpPr/>
              <p:nvPr/>
            </p:nvSpPr>
            <p:spPr>
              <a:xfrm rot="10800000">
                <a:off x="4461312" y="4623638"/>
                <a:ext cx="39836" cy="34197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26"/>
              <p:cNvSpPr/>
              <p:nvPr/>
            </p:nvSpPr>
            <p:spPr>
              <a:xfrm rot="10800000">
                <a:off x="6585310" y="4645526"/>
                <a:ext cx="20052" cy="14592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26"/>
              <p:cNvSpPr/>
              <p:nvPr/>
            </p:nvSpPr>
            <p:spPr>
              <a:xfrm rot="10800000">
                <a:off x="5519663" y="4641856"/>
                <a:ext cx="27035" cy="22828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26"/>
              <p:cNvSpPr/>
              <p:nvPr/>
            </p:nvSpPr>
            <p:spPr>
              <a:xfrm rot="10800000">
                <a:off x="4238139" y="4630889"/>
                <a:ext cx="43775" cy="37643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26"/>
              <p:cNvSpPr/>
              <p:nvPr/>
            </p:nvSpPr>
            <p:spPr>
              <a:xfrm rot="10800000">
                <a:off x="7063482" y="4662803"/>
                <a:ext cx="11861" cy="10161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26"/>
              <p:cNvSpPr/>
              <p:nvPr/>
            </p:nvSpPr>
            <p:spPr>
              <a:xfrm rot="10800000">
                <a:off x="3652991" y="4623101"/>
                <a:ext cx="59665" cy="50803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26"/>
              <p:cNvSpPr/>
              <p:nvPr/>
            </p:nvSpPr>
            <p:spPr>
              <a:xfrm rot="10800000">
                <a:off x="4577867" y="4641856"/>
                <a:ext cx="38315" cy="3289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26"/>
              <p:cNvSpPr/>
              <p:nvPr/>
            </p:nvSpPr>
            <p:spPr>
              <a:xfrm rot="10800000">
                <a:off x="5402616" y="4656895"/>
                <a:ext cx="25558" cy="23991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26"/>
              <p:cNvSpPr/>
              <p:nvPr/>
            </p:nvSpPr>
            <p:spPr>
              <a:xfrm rot="10800000">
                <a:off x="5997835" y="4663743"/>
                <a:ext cx="21888" cy="19157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26"/>
              <p:cNvSpPr/>
              <p:nvPr/>
            </p:nvSpPr>
            <p:spPr>
              <a:xfrm rot="10800000">
                <a:off x="6469919" y="4671890"/>
                <a:ext cx="21306" cy="14681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26"/>
              <p:cNvSpPr/>
              <p:nvPr/>
            </p:nvSpPr>
            <p:spPr>
              <a:xfrm rot="10800000">
                <a:off x="4695363" y="4656447"/>
                <a:ext cx="36479" cy="319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26"/>
              <p:cNvSpPr/>
              <p:nvPr/>
            </p:nvSpPr>
            <p:spPr>
              <a:xfrm rot="10800000">
                <a:off x="4140696" y="4648122"/>
                <a:ext cx="53802" cy="4028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26"/>
              <p:cNvSpPr/>
              <p:nvPr/>
            </p:nvSpPr>
            <p:spPr>
              <a:xfrm rot="10800000">
                <a:off x="5284673" y="4666429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26"/>
              <p:cNvSpPr/>
              <p:nvPr/>
            </p:nvSpPr>
            <p:spPr>
              <a:xfrm rot="10800000">
                <a:off x="3313038" y="4637380"/>
                <a:ext cx="66245" cy="5648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26"/>
              <p:cNvSpPr/>
              <p:nvPr/>
            </p:nvSpPr>
            <p:spPr>
              <a:xfrm rot="10800000">
                <a:off x="6948717" y="4682856"/>
                <a:ext cx="11861" cy="11145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26"/>
              <p:cNvSpPr/>
              <p:nvPr/>
            </p:nvSpPr>
            <p:spPr>
              <a:xfrm rot="10800000">
                <a:off x="3194603" y="4637380"/>
                <a:ext cx="68125" cy="57382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26"/>
              <p:cNvSpPr/>
              <p:nvPr/>
            </p:nvSpPr>
            <p:spPr>
              <a:xfrm rot="10800000">
                <a:off x="4352903" y="4660028"/>
                <a:ext cx="42567" cy="36435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26"/>
              <p:cNvSpPr/>
              <p:nvPr/>
            </p:nvSpPr>
            <p:spPr>
              <a:xfrm rot="10800000">
                <a:off x="4812231" y="4666966"/>
                <a:ext cx="36211" cy="30526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26"/>
              <p:cNvSpPr/>
              <p:nvPr/>
            </p:nvSpPr>
            <p:spPr>
              <a:xfrm rot="10800000">
                <a:off x="3821289" y="4567778"/>
                <a:ext cx="96324" cy="129714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26"/>
              <p:cNvSpPr/>
              <p:nvPr/>
            </p:nvSpPr>
            <p:spPr>
              <a:xfrm rot="10800000">
                <a:off x="4044149" y="4655552"/>
                <a:ext cx="50758" cy="42880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26"/>
              <p:cNvSpPr/>
              <p:nvPr/>
            </p:nvSpPr>
            <p:spPr>
              <a:xfrm rot="10800000">
                <a:off x="5167178" y="4672785"/>
                <a:ext cx="30750" cy="26543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26"/>
              <p:cNvSpPr/>
              <p:nvPr/>
            </p:nvSpPr>
            <p:spPr>
              <a:xfrm rot="10800000">
                <a:off x="3431429" y="4645526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26"/>
              <p:cNvSpPr/>
              <p:nvPr/>
            </p:nvSpPr>
            <p:spPr>
              <a:xfrm rot="10800000">
                <a:off x="5048295" y="4673725"/>
                <a:ext cx="29184" cy="28109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26"/>
              <p:cNvSpPr/>
              <p:nvPr/>
            </p:nvSpPr>
            <p:spPr>
              <a:xfrm rot="10800000">
                <a:off x="4930353" y="4672830"/>
                <a:ext cx="34644" cy="29184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26"/>
              <p:cNvSpPr/>
              <p:nvPr/>
            </p:nvSpPr>
            <p:spPr>
              <a:xfrm rot="10800000">
                <a:off x="3077108" y="4646108"/>
                <a:ext cx="69020" cy="58680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26"/>
              <p:cNvSpPr/>
              <p:nvPr/>
            </p:nvSpPr>
            <p:spPr>
              <a:xfrm rot="10800000">
                <a:off x="3766592" y="4656492"/>
                <a:ext cx="58994" cy="50131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26"/>
              <p:cNvSpPr/>
              <p:nvPr/>
            </p:nvSpPr>
            <p:spPr>
              <a:xfrm rot="10800000">
                <a:off x="5882130" y="4686526"/>
                <a:ext cx="23768" cy="20545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26"/>
              <p:cNvSpPr/>
              <p:nvPr/>
            </p:nvSpPr>
            <p:spPr>
              <a:xfrm rot="10800000">
                <a:off x="7782104" y="4706310"/>
                <a:ext cx="4566" cy="3939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26"/>
              <p:cNvSpPr/>
              <p:nvPr/>
            </p:nvSpPr>
            <p:spPr>
              <a:xfrm rot="10800000">
                <a:off x="7664385" y="4705952"/>
                <a:ext cx="5774" cy="429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26"/>
              <p:cNvSpPr/>
              <p:nvPr/>
            </p:nvSpPr>
            <p:spPr>
              <a:xfrm rot="10800000">
                <a:off x="6357571" y="4697448"/>
                <a:ext cx="17367" cy="16427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26"/>
              <p:cNvSpPr/>
              <p:nvPr/>
            </p:nvSpPr>
            <p:spPr>
              <a:xfrm rot="10800000">
                <a:off x="7546174" y="4708369"/>
                <a:ext cx="8236" cy="6401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26"/>
              <p:cNvSpPr/>
              <p:nvPr/>
            </p:nvSpPr>
            <p:spPr>
              <a:xfrm rot="10800000">
                <a:off x="3548924" y="4661013"/>
                <a:ext cx="63559" cy="53802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26"/>
              <p:cNvSpPr/>
              <p:nvPr/>
            </p:nvSpPr>
            <p:spPr>
              <a:xfrm rot="10800000">
                <a:off x="7900494" y="4712935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26"/>
              <p:cNvSpPr/>
              <p:nvPr/>
            </p:nvSpPr>
            <p:spPr>
              <a:xfrm rot="10800000">
                <a:off x="6833012" y="4704967"/>
                <a:ext cx="12801" cy="13473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26"/>
              <p:cNvSpPr/>
              <p:nvPr/>
            </p:nvSpPr>
            <p:spPr>
              <a:xfrm rot="10800000">
                <a:off x="4468563" y="4685541"/>
                <a:ext cx="40776" cy="34958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26"/>
              <p:cNvSpPr/>
              <p:nvPr/>
            </p:nvSpPr>
            <p:spPr>
              <a:xfrm rot="10800000">
                <a:off x="4252731" y="4683706"/>
                <a:ext cx="45297" cy="38538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26"/>
              <p:cNvSpPr/>
              <p:nvPr/>
            </p:nvSpPr>
            <p:spPr>
              <a:xfrm rot="10800000">
                <a:off x="2960553" y="4663430"/>
                <a:ext cx="69915" cy="59576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26"/>
              <p:cNvSpPr/>
              <p:nvPr/>
            </p:nvSpPr>
            <p:spPr>
              <a:xfrm rot="10800000">
                <a:off x="7428679" y="4717455"/>
                <a:ext cx="8281" cy="7341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26"/>
              <p:cNvSpPr/>
              <p:nvPr/>
            </p:nvSpPr>
            <p:spPr>
              <a:xfrm rot="10800000">
                <a:off x="8017989" y="4724751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26"/>
              <p:cNvSpPr/>
              <p:nvPr/>
            </p:nvSpPr>
            <p:spPr>
              <a:xfrm rot="10800000">
                <a:off x="5765575" y="4706534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26"/>
              <p:cNvSpPr/>
              <p:nvPr/>
            </p:nvSpPr>
            <p:spPr>
              <a:xfrm rot="10800000">
                <a:off x="3665524" y="4682363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26"/>
              <p:cNvSpPr/>
              <p:nvPr/>
            </p:nvSpPr>
            <p:spPr>
              <a:xfrm rot="10800000">
                <a:off x="4155288" y="4695612"/>
                <a:ext cx="48923" cy="41582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26"/>
              <p:cNvSpPr/>
              <p:nvPr/>
            </p:nvSpPr>
            <p:spPr>
              <a:xfrm rot="10800000">
                <a:off x="7311005" y="4732405"/>
                <a:ext cx="10384" cy="6983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26"/>
              <p:cNvSpPr/>
              <p:nvPr/>
            </p:nvSpPr>
            <p:spPr>
              <a:xfrm rot="10800000">
                <a:off x="6242851" y="4722916"/>
                <a:ext cx="18217" cy="17501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26"/>
              <p:cNvSpPr/>
              <p:nvPr/>
            </p:nvSpPr>
            <p:spPr>
              <a:xfrm rot="10800000">
                <a:off x="8135484" y="4741133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26"/>
              <p:cNvSpPr/>
              <p:nvPr/>
            </p:nvSpPr>
            <p:spPr>
              <a:xfrm rot="10800000">
                <a:off x="4584268" y="4707384"/>
                <a:ext cx="40732" cy="34062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26"/>
              <p:cNvSpPr/>
              <p:nvPr/>
            </p:nvSpPr>
            <p:spPr>
              <a:xfrm rot="10800000">
                <a:off x="3878850" y="4694270"/>
                <a:ext cx="56935" cy="48833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26"/>
              <p:cNvSpPr/>
              <p:nvPr/>
            </p:nvSpPr>
            <p:spPr>
              <a:xfrm rot="10800000">
                <a:off x="4068722" y="4699238"/>
                <a:ext cx="50847" cy="44133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26"/>
              <p:cNvSpPr/>
              <p:nvPr/>
            </p:nvSpPr>
            <p:spPr>
              <a:xfrm rot="10800000">
                <a:off x="6717352" y="4730436"/>
                <a:ext cx="14637" cy="13473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26"/>
              <p:cNvSpPr/>
              <p:nvPr/>
            </p:nvSpPr>
            <p:spPr>
              <a:xfrm rot="10800000">
                <a:off x="5648975" y="4724751"/>
                <a:ext cx="27393" cy="22738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26"/>
              <p:cNvSpPr/>
              <p:nvPr/>
            </p:nvSpPr>
            <p:spPr>
              <a:xfrm rot="10800000">
                <a:off x="4365973" y="4715575"/>
                <a:ext cx="51071" cy="37464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26"/>
              <p:cNvSpPr/>
              <p:nvPr/>
            </p:nvSpPr>
            <p:spPr>
              <a:xfrm rot="10800000">
                <a:off x="7193689" y="4746639"/>
                <a:ext cx="11011" cy="10026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26"/>
              <p:cNvSpPr/>
              <p:nvPr/>
            </p:nvSpPr>
            <p:spPr>
              <a:xfrm rot="10800000">
                <a:off x="4701137" y="4725646"/>
                <a:ext cx="44089" cy="32854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26"/>
              <p:cNvSpPr/>
              <p:nvPr/>
            </p:nvSpPr>
            <p:spPr>
              <a:xfrm rot="10800000">
                <a:off x="3780512" y="4710562"/>
                <a:ext cx="59665" cy="50758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26"/>
              <p:cNvSpPr/>
              <p:nvPr/>
            </p:nvSpPr>
            <p:spPr>
              <a:xfrm rot="10800000">
                <a:off x="5531480" y="4738045"/>
                <a:ext cx="28288" cy="24215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26"/>
              <p:cNvSpPr/>
              <p:nvPr/>
            </p:nvSpPr>
            <p:spPr>
              <a:xfrm rot="10800000">
                <a:off x="6127146" y="4746639"/>
                <a:ext cx="22828" cy="19605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26"/>
              <p:cNvSpPr/>
              <p:nvPr/>
            </p:nvSpPr>
            <p:spPr>
              <a:xfrm rot="10800000">
                <a:off x="6601692" y="4755009"/>
                <a:ext cx="15532" cy="15353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26"/>
              <p:cNvSpPr/>
              <p:nvPr/>
            </p:nvSpPr>
            <p:spPr>
              <a:xfrm rot="10800000">
                <a:off x="4819258" y="4740238"/>
                <a:ext cx="37106" cy="31377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26"/>
              <p:cNvSpPr/>
              <p:nvPr/>
            </p:nvSpPr>
            <p:spPr>
              <a:xfrm rot="10800000">
                <a:off x="4268218" y="4733793"/>
                <a:ext cx="46506" cy="39299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26"/>
              <p:cNvSpPr/>
              <p:nvPr/>
            </p:nvSpPr>
            <p:spPr>
              <a:xfrm rot="10800000">
                <a:off x="5410583" y="4749056"/>
                <a:ext cx="28960" cy="24976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26"/>
              <p:cNvSpPr/>
              <p:nvPr/>
            </p:nvSpPr>
            <p:spPr>
              <a:xfrm rot="10800000">
                <a:off x="7078029" y="4766602"/>
                <a:ext cx="12578" cy="11996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26"/>
              <p:cNvSpPr/>
              <p:nvPr/>
            </p:nvSpPr>
            <p:spPr>
              <a:xfrm rot="10800000">
                <a:off x="4481320" y="4743908"/>
                <a:ext cx="42880" cy="36658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26"/>
              <p:cNvSpPr/>
              <p:nvPr/>
            </p:nvSpPr>
            <p:spPr>
              <a:xfrm rot="10800000">
                <a:off x="4942214" y="4750220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26"/>
              <p:cNvSpPr/>
              <p:nvPr/>
            </p:nvSpPr>
            <p:spPr>
              <a:xfrm rot="10800000">
                <a:off x="5291969" y="4755725"/>
                <a:ext cx="31601" cy="26498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26"/>
              <p:cNvSpPr/>
              <p:nvPr/>
            </p:nvSpPr>
            <p:spPr>
              <a:xfrm rot="10800000">
                <a:off x="3440560" y="4726184"/>
                <a:ext cx="66245" cy="5604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26"/>
              <p:cNvSpPr/>
              <p:nvPr/>
            </p:nvSpPr>
            <p:spPr>
              <a:xfrm rot="10800000">
                <a:off x="3952033" y="4654388"/>
                <a:ext cx="93056" cy="129043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26"/>
              <p:cNvSpPr/>
              <p:nvPr/>
            </p:nvSpPr>
            <p:spPr>
              <a:xfrm rot="10800000">
                <a:off x="3322125" y="4726228"/>
                <a:ext cx="68125" cy="57785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26"/>
              <p:cNvSpPr/>
              <p:nvPr/>
            </p:nvSpPr>
            <p:spPr>
              <a:xfrm rot="10800000">
                <a:off x="4171670" y="4741133"/>
                <a:ext cx="50758" cy="43104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26"/>
              <p:cNvSpPr/>
              <p:nvPr/>
            </p:nvSpPr>
            <p:spPr>
              <a:xfrm rot="10800000">
                <a:off x="5055144" y="4756531"/>
                <a:ext cx="34376" cy="2882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26"/>
              <p:cNvSpPr/>
              <p:nvPr/>
            </p:nvSpPr>
            <p:spPr>
              <a:xfrm rot="10800000">
                <a:off x="5173534" y="4758366"/>
                <a:ext cx="32854" cy="27483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26"/>
              <p:cNvSpPr/>
              <p:nvPr/>
            </p:nvSpPr>
            <p:spPr>
              <a:xfrm rot="10800000">
                <a:off x="3558950" y="4733882"/>
                <a:ext cx="64454" cy="54697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26"/>
              <p:cNvSpPr/>
              <p:nvPr/>
            </p:nvSpPr>
            <p:spPr>
              <a:xfrm rot="10800000">
                <a:off x="6011487" y="4769377"/>
                <a:ext cx="20097" cy="20232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26"/>
              <p:cNvSpPr/>
              <p:nvPr/>
            </p:nvSpPr>
            <p:spPr>
              <a:xfrm rot="10800000">
                <a:off x="3894382" y="4743953"/>
                <a:ext cx="58725" cy="49236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26"/>
              <p:cNvSpPr/>
              <p:nvPr/>
            </p:nvSpPr>
            <p:spPr>
              <a:xfrm rot="10800000">
                <a:off x="3204898" y="4735136"/>
                <a:ext cx="68751" cy="58054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26"/>
              <p:cNvSpPr/>
              <p:nvPr/>
            </p:nvSpPr>
            <p:spPr>
              <a:xfrm rot="10800000">
                <a:off x="7793518" y="4791130"/>
                <a:ext cx="5013" cy="3894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26"/>
              <p:cNvSpPr/>
              <p:nvPr/>
            </p:nvSpPr>
            <p:spPr>
              <a:xfrm rot="10800000">
                <a:off x="7911416" y="4791265"/>
                <a:ext cx="4610" cy="4566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26"/>
              <p:cNvSpPr/>
              <p:nvPr/>
            </p:nvSpPr>
            <p:spPr>
              <a:xfrm rot="10800000">
                <a:off x="6486928" y="4780298"/>
                <a:ext cx="19157" cy="17277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26"/>
              <p:cNvSpPr/>
              <p:nvPr/>
            </p:nvSpPr>
            <p:spPr>
              <a:xfrm rot="10800000">
                <a:off x="7675530" y="4793055"/>
                <a:ext cx="6401" cy="7341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26"/>
              <p:cNvSpPr/>
              <p:nvPr/>
            </p:nvSpPr>
            <p:spPr>
              <a:xfrm rot="10800000">
                <a:off x="8029806" y="4798516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26"/>
              <p:cNvSpPr/>
              <p:nvPr/>
            </p:nvSpPr>
            <p:spPr>
              <a:xfrm rot="10800000">
                <a:off x="6962145" y="4792428"/>
                <a:ext cx="14189" cy="9042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26"/>
              <p:cNvSpPr/>
              <p:nvPr/>
            </p:nvSpPr>
            <p:spPr>
              <a:xfrm rot="10800000">
                <a:off x="3676445" y="4748877"/>
                <a:ext cx="63559" cy="53354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26"/>
              <p:cNvSpPr/>
              <p:nvPr/>
            </p:nvSpPr>
            <p:spPr>
              <a:xfrm rot="10800000">
                <a:off x="4597025" y="4769377"/>
                <a:ext cx="41627" cy="35405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26"/>
              <p:cNvSpPr/>
              <p:nvPr/>
            </p:nvSpPr>
            <p:spPr>
              <a:xfrm rot="10800000">
                <a:off x="4381147" y="4768392"/>
                <a:ext cx="45566" cy="38583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26"/>
              <p:cNvSpPr/>
              <p:nvPr/>
            </p:nvSpPr>
            <p:spPr>
              <a:xfrm rot="10800000">
                <a:off x="7557811" y="4804066"/>
                <a:ext cx="8818" cy="5685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26"/>
              <p:cNvSpPr/>
              <p:nvPr/>
            </p:nvSpPr>
            <p:spPr>
              <a:xfrm rot="10800000">
                <a:off x="8147301" y="4810377"/>
                <a:ext cx="1880" cy="1880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26"/>
              <p:cNvSpPr/>
              <p:nvPr/>
            </p:nvSpPr>
            <p:spPr>
              <a:xfrm rot="10800000">
                <a:off x="3088074" y="4752055"/>
                <a:ext cx="69915" cy="60202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26"/>
              <p:cNvSpPr/>
              <p:nvPr/>
            </p:nvSpPr>
            <p:spPr>
              <a:xfrm rot="10800000">
                <a:off x="5894439" y="4790548"/>
                <a:ext cx="23320" cy="2193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26"/>
              <p:cNvSpPr/>
              <p:nvPr/>
            </p:nvSpPr>
            <p:spPr>
              <a:xfrm rot="10800000">
                <a:off x="4283704" y="4781149"/>
                <a:ext cx="48923" cy="41358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26"/>
              <p:cNvSpPr/>
              <p:nvPr/>
            </p:nvSpPr>
            <p:spPr>
              <a:xfrm rot="10800000">
                <a:off x="3793000" y="4770675"/>
                <a:ext cx="61724" cy="52503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26"/>
              <p:cNvSpPr/>
              <p:nvPr/>
            </p:nvSpPr>
            <p:spPr>
              <a:xfrm rot="10800000">
                <a:off x="7440540" y="4814674"/>
                <a:ext cx="9131" cy="8683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26"/>
              <p:cNvSpPr/>
              <p:nvPr/>
            </p:nvSpPr>
            <p:spPr>
              <a:xfrm rot="10800000">
                <a:off x="6371268" y="4805722"/>
                <a:ext cx="22246" cy="18352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26"/>
              <p:cNvSpPr/>
              <p:nvPr/>
            </p:nvSpPr>
            <p:spPr>
              <a:xfrm rot="10800000">
                <a:off x="4712953" y="4791220"/>
                <a:ext cx="46819" cy="34689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26"/>
              <p:cNvSpPr/>
              <p:nvPr/>
            </p:nvSpPr>
            <p:spPr>
              <a:xfrm rot="10800000">
                <a:off x="6846709" y="4813107"/>
                <a:ext cx="13697" cy="1383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26"/>
              <p:cNvSpPr/>
              <p:nvPr/>
            </p:nvSpPr>
            <p:spPr>
              <a:xfrm rot="10800000">
                <a:off x="8264796" y="4827699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26"/>
              <p:cNvSpPr/>
              <p:nvPr/>
            </p:nvSpPr>
            <p:spPr>
              <a:xfrm rot="10800000">
                <a:off x="4197183" y="4785759"/>
                <a:ext cx="50803" cy="43686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26"/>
              <p:cNvSpPr/>
              <p:nvPr/>
            </p:nvSpPr>
            <p:spPr>
              <a:xfrm rot="10800000">
                <a:off x="4006371" y="4781283"/>
                <a:ext cx="56935" cy="48341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26"/>
              <p:cNvSpPr/>
              <p:nvPr/>
            </p:nvSpPr>
            <p:spPr>
              <a:xfrm rot="10800000">
                <a:off x="5778332" y="4807647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26"/>
              <p:cNvSpPr/>
              <p:nvPr/>
            </p:nvSpPr>
            <p:spPr>
              <a:xfrm rot="10800000">
                <a:off x="4495017" y="4799456"/>
                <a:ext cx="44357" cy="38180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26"/>
              <p:cNvSpPr/>
              <p:nvPr/>
            </p:nvSpPr>
            <p:spPr>
              <a:xfrm rot="10800000">
                <a:off x="2972370" y="4777568"/>
                <a:ext cx="71750" cy="61097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26"/>
              <p:cNvSpPr/>
              <p:nvPr/>
            </p:nvSpPr>
            <p:spPr>
              <a:xfrm rot="10800000">
                <a:off x="7322911" y="4833249"/>
                <a:ext cx="11100" cy="8146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26"/>
              <p:cNvSpPr/>
              <p:nvPr/>
            </p:nvSpPr>
            <p:spPr>
              <a:xfrm rot="10800000">
                <a:off x="4835640" y="4809482"/>
                <a:ext cx="33749" cy="3289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26"/>
              <p:cNvSpPr/>
              <p:nvPr/>
            </p:nvSpPr>
            <p:spPr>
              <a:xfrm rot="10800000">
                <a:off x="5657435" y="4821388"/>
                <a:ext cx="28020" cy="23678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26"/>
              <p:cNvSpPr/>
              <p:nvPr/>
            </p:nvSpPr>
            <p:spPr>
              <a:xfrm rot="10800000">
                <a:off x="6256503" y="4830340"/>
                <a:ext cx="21664" cy="1884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26"/>
              <p:cNvSpPr/>
              <p:nvPr/>
            </p:nvSpPr>
            <p:spPr>
              <a:xfrm rot="10800000">
                <a:off x="3908660" y="4797979"/>
                <a:ext cx="59934" cy="51608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26"/>
              <p:cNvSpPr/>
              <p:nvPr/>
            </p:nvSpPr>
            <p:spPr>
              <a:xfrm rot="10800000">
                <a:off x="6731004" y="4838442"/>
                <a:ext cx="18262" cy="14905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26"/>
              <p:cNvSpPr/>
              <p:nvPr/>
            </p:nvSpPr>
            <p:spPr>
              <a:xfrm rot="10800000">
                <a:off x="4948570" y="4823134"/>
                <a:ext cx="36479" cy="31824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26"/>
              <p:cNvSpPr/>
              <p:nvPr/>
            </p:nvSpPr>
            <p:spPr>
              <a:xfrm rot="10800000">
                <a:off x="5538776" y="4832130"/>
                <a:ext cx="30123" cy="25110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26"/>
              <p:cNvSpPr/>
              <p:nvPr/>
            </p:nvSpPr>
            <p:spPr>
              <a:xfrm rot="10800000">
                <a:off x="4402990" y="4818523"/>
                <a:ext cx="47132" cy="40015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26"/>
              <p:cNvSpPr/>
              <p:nvPr/>
            </p:nvSpPr>
            <p:spPr>
              <a:xfrm rot="10800000">
                <a:off x="7205550" y="4850437"/>
                <a:ext cx="15532" cy="1190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26"/>
              <p:cNvSpPr/>
              <p:nvPr/>
            </p:nvSpPr>
            <p:spPr>
              <a:xfrm rot="10800000">
                <a:off x="5070631" y="4834010"/>
                <a:ext cx="35316" cy="29810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26"/>
              <p:cNvSpPr/>
              <p:nvPr/>
            </p:nvSpPr>
            <p:spPr>
              <a:xfrm rot="10800000">
                <a:off x="5421505" y="4838621"/>
                <a:ext cx="30795" cy="26498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26"/>
              <p:cNvSpPr/>
              <p:nvPr/>
            </p:nvSpPr>
            <p:spPr>
              <a:xfrm rot="10800000">
                <a:off x="4609737" y="4828505"/>
                <a:ext cx="43507" cy="36793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26"/>
              <p:cNvSpPr/>
              <p:nvPr/>
            </p:nvSpPr>
            <p:spPr>
              <a:xfrm rot="10800000">
                <a:off x="5307456" y="4841306"/>
                <a:ext cx="31645" cy="27393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26"/>
              <p:cNvSpPr/>
              <p:nvPr/>
            </p:nvSpPr>
            <p:spPr>
              <a:xfrm rot="10800000">
                <a:off x="5189021" y="4839471"/>
                <a:ext cx="33525" cy="29228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26"/>
              <p:cNvSpPr/>
              <p:nvPr/>
            </p:nvSpPr>
            <p:spPr>
              <a:xfrm rot="10800000">
                <a:off x="4079241" y="4740373"/>
                <a:ext cx="94309" cy="129625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26"/>
              <p:cNvSpPr/>
              <p:nvPr/>
            </p:nvSpPr>
            <p:spPr>
              <a:xfrm rot="10800000">
                <a:off x="4307383" y="4826759"/>
                <a:ext cx="50131" cy="43283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26"/>
              <p:cNvSpPr/>
              <p:nvPr/>
            </p:nvSpPr>
            <p:spPr>
              <a:xfrm rot="10800000">
                <a:off x="3568708" y="4814898"/>
                <a:ext cx="65976" cy="56084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26"/>
              <p:cNvSpPr/>
              <p:nvPr/>
            </p:nvSpPr>
            <p:spPr>
              <a:xfrm rot="10800000">
                <a:off x="4207433" y="4826894"/>
                <a:ext cx="53533" cy="45476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26"/>
              <p:cNvSpPr/>
              <p:nvPr/>
            </p:nvSpPr>
            <p:spPr>
              <a:xfrm rot="10800000">
                <a:off x="3450317" y="4814943"/>
                <a:ext cx="67140" cy="57651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26"/>
              <p:cNvSpPr/>
              <p:nvPr/>
            </p:nvSpPr>
            <p:spPr>
              <a:xfrm rot="10800000">
                <a:off x="6139903" y="4853168"/>
                <a:ext cx="22828" cy="20097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26"/>
              <p:cNvSpPr/>
              <p:nvPr/>
            </p:nvSpPr>
            <p:spPr>
              <a:xfrm rot="10800000">
                <a:off x="3686203" y="4822149"/>
                <a:ext cx="64410" cy="55234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26"/>
              <p:cNvSpPr/>
              <p:nvPr/>
            </p:nvSpPr>
            <p:spPr>
              <a:xfrm rot="10800000">
                <a:off x="7923277" y="4875055"/>
                <a:ext cx="5505" cy="5505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26"/>
              <p:cNvSpPr/>
              <p:nvPr/>
            </p:nvSpPr>
            <p:spPr>
              <a:xfrm rot="10800000">
                <a:off x="6615613" y="4863910"/>
                <a:ext cx="19829" cy="16651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1" name="Google Shape;9881;p26"/>
              <p:cNvSpPr/>
              <p:nvPr/>
            </p:nvSpPr>
            <p:spPr>
              <a:xfrm rot="10800000">
                <a:off x="8040772" y="4876846"/>
                <a:ext cx="4566" cy="4610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2" name="Google Shape;9882;p26"/>
              <p:cNvSpPr/>
              <p:nvPr/>
            </p:nvSpPr>
            <p:spPr>
              <a:xfrm rot="10800000">
                <a:off x="4030497" y="4831996"/>
                <a:ext cx="51071" cy="49952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26"/>
              <p:cNvSpPr/>
              <p:nvPr/>
            </p:nvSpPr>
            <p:spPr>
              <a:xfrm rot="10800000">
                <a:off x="3331882" y="4823984"/>
                <a:ext cx="69020" cy="58636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26"/>
              <p:cNvSpPr/>
              <p:nvPr/>
            </p:nvSpPr>
            <p:spPr>
              <a:xfrm rot="10800000">
                <a:off x="7804842" y="4878636"/>
                <a:ext cx="7162" cy="6535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26"/>
              <p:cNvSpPr/>
              <p:nvPr/>
            </p:nvSpPr>
            <p:spPr>
              <a:xfrm rot="10800000">
                <a:off x="7090785" y="4876219"/>
                <a:ext cx="14905" cy="9042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26"/>
              <p:cNvSpPr/>
              <p:nvPr/>
            </p:nvSpPr>
            <p:spPr>
              <a:xfrm rot="10800000">
                <a:off x="8159162" y="4884142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26"/>
              <p:cNvSpPr/>
              <p:nvPr/>
            </p:nvSpPr>
            <p:spPr>
              <a:xfrm rot="10800000">
                <a:off x="4726336" y="4853168"/>
                <a:ext cx="41045" cy="35808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26"/>
              <p:cNvSpPr/>
              <p:nvPr/>
            </p:nvSpPr>
            <p:spPr>
              <a:xfrm rot="10800000">
                <a:off x="3803698" y="4836786"/>
                <a:ext cx="63514" cy="53846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26"/>
              <p:cNvSpPr/>
              <p:nvPr/>
            </p:nvSpPr>
            <p:spPr>
              <a:xfrm rot="10800000">
                <a:off x="4515964" y="4853168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26"/>
              <p:cNvSpPr/>
              <p:nvPr/>
            </p:nvSpPr>
            <p:spPr>
              <a:xfrm rot="10800000">
                <a:off x="7687347" y="4888394"/>
                <a:ext cx="8549" cy="5819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26"/>
              <p:cNvSpPr/>
              <p:nvPr/>
            </p:nvSpPr>
            <p:spPr>
              <a:xfrm rot="10800000">
                <a:off x="6023751" y="4872773"/>
                <a:ext cx="22380" cy="21574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26"/>
              <p:cNvSpPr/>
              <p:nvPr/>
            </p:nvSpPr>
            <p:spPr>
              <a:xfrm rot="10800000">
                <a:off x="8276658" y="4896003"/>
                <a:ext cx="1880" cy="1835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26"/>
              <p:cNvSpPr/>
              <p:nvPr/>
            </p:nvSpPr>
            <p:spPr>
              <a:xfrm rot="10800000">
                <a:off x="3215327" y="4841306"/>
                <a:ext cx="70542" cy="59486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26"/>
              <p:cNvSpPr/>
              <p:nvPr/>
            </p:nvSpPr>
            <p:spPr>
              <a:xfrm rot="10800000">
                <a:off x="6500579" y="4888707"/>
                <a:ext cx="20992" cy="18173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26"/>
              <p:cNvSpPr/>
              <p:nvPr/>
            </p:nvSpPr>
            <p:spPr>
              <a:xfrm rot="10800000">
                <a:off x="7569852" y="4898733"/>
                <a:ext cx="10071" cy="9131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26"/>
              <p:cNvSpPr/>
              <p:nvPr/>
            </p:nvSpPr>
            <p:spPr>
              <a:xfrm rot="10800000">
                <a:off x="4419417" y="4866820"/>
                <a:ext cx="48027" cy="41045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26"/>
              <p:cNvSpPr/>
              <p:nvPr/>
            </p:nvSpPr>
            <p:spPr>
              <a:xfrm rot="10800000">
                <a:off x="4848397" y="4875011"/>
                <a:ext cx="39836" cy="34241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26"/>
              <p:cNvSpPr/>
              <p:nvPr/>
            </p:nvSpPr>
            <p:spPr>
              <a:xfrm rot="10800000">
                <a:off x="6975125" y="4897122"/>
                <a:ext cx="14592" cy="13473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26"/>
              <p:cNvSpPr/>
              <p:nvPr/>
            </p:nvSpPr>
            <p:spPr>
              <a:xfrm rot="10800000">
                <a:off x="3920298" y="4858584"/>
                <a:ext cx="61679" cy="52414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26"/>
              <p:cNvSpPr/>
              <p:nvPr/>
            </p:nvSpPr>
            <p:spPr>
              <a:xfrm rot="10800000">
                <a:off x="5906748" y="4890542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26"/>
              <p:cNvSpPr/>
              <p:nvPr/>
            </p:nvSpPr>
            <p:spPr>
              <a:xfrm rot="10800000">
                <a:off x="8394153" y="4914220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2" name="Google Shape;9902;p26"/>
              <p:cNvSpPr/>
              <p:nvPr/>
            </p:nvSpPr>
            <p:spPr>
              <a:xfrm rot="10800000">
                <a:off x="4318528" y="4871296"/>
                <a:ext cx="51743" cy="43910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3" name="Google Shape;9903;p26"/>
              <p:cNvSpPr/>
              <p:nvPr/>
            </p:nvSpPr>
            <p:spPr>
              <a:xfrm rot="10800000">
                <a:off x="4134564" y="4868476"/>
                <a:ext cx="57159" cy="48520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26"/>
              <p:cNvSpPr/>
              <p:nvPr/>
            </p:nvSpPr>
            <p:spPr>
              <a:xfrm rot="10800000">
                <a:off x="4629789" y="4884142"/>
                <a:ext cx="44447" cy="37777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26"/>
              <p:cNvSpPr/>
              <p:nvPr/>
            </p:nvSpPr>
            <p:spPr>
              <a:xfrm rot="10800000">
                <a:off x="7452581" y="4915071"/>
                <a:ext cx="11682" cy="10161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26"/>
              <p:cNvSpPr/>
              <p:nvPr/>
            </p:nvSpPr>
            <p:spPr>
              <a:xfrm rot="10800000">
                <a:off x="4964952" y="4893183"/>
                <a:ext cx="32854" cy="3289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26"/>
              <p:cNvSpPr/>
              <p:nvPr/>
            </p:nvSpPr>
            <p:spPr>
              <a:xfrm rot="10800000">
                <a:off x="3099623" y="4866820"/>
                <a:ext cx="72377" cy="60963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26"/>
              <p:cNvSpPr/>
              <p:nvPr/>
            </p:nvSpPr>
            <p:spPr>
              <a:xfrm rot="10800000">
                <a:off x="5785851" y="4904552"/>
                <a:ext cx="28870" cy="23454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26"/>
              <p:cNvSpPr/>
              <p:nvPr/>
            </p:nvSpPr>
            <p:spPr>
              <a:xfrm rot="10800000">
                <a:off x="6382189" y="4913280"/>
                <a:ext cx="25245" cy="19202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26"/>
              <p:cNvSpPr/>
              <p:nvPr/>
            </p:nvSpPr>
            <p:spPr>
              <a:xfrm rot="10800000">
                <a:off x="4035958" y="4885932"/>
                <a:ext cx="59889" cy="50624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26"/>
              <p:cNvSpPr/>
              <p:nvPr/>
            </p:nvSpPr>
            <p:spPr>
              <a:xfrm rot="10800000">
                <a:off x="6858525" y="4921472"/>
                <a:ext cx="17367" cy="15532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26"/>
              <p:cNvSpPr/>
              <p:nvPr/>
            </p:nvSpPr>
            <p:spPr>
              <a:xfrm rot="10800000">
                <a:off x="5081060" y="4906119"/>
                <a:ext cx="32854" cy="31153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26"/>
              <p:cNvSpPr/>
              <p:nvPr/>
            </p:nvSpPr>
            <p:spPr>
              <a:xfrm rot="10800000">
                <a:off x="5668356" y="4914802"/>
                <a:ext cx="29855" cy="24976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26"/>
              <p:cNvSpPr/>
              <p:nvPr/>
            </p:nvSpPr>
            <p:spPr>
              <a:xfrm rot="10800000">
                <a:off x="4525319" y="4903433"/>
                <a:ext cx="47132" cy="39971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26"/>
              <p:cNvSpPr/>
              <p:nvPr/>
            </p:nvSpPr>
            <p:spPr>
              <a:xfrm rot="10800000">
                <a:off x="7336697" y="4934989"/>
                <a:ext cx="12309" cy="11324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26"/>
              <p:cNvSpPr/>
              <p:nvPr/>
            </p:nvSpPr>
            <p:spPr>
              <a:xfrm rot="10800000">
                <a:off x="5194750" y="4916593"/>
                <a:ext cx="36211" cy="30482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26"/>
              <p:cNvSpPr/>
              <p:nvPr/>
            </p:nvSpPr>
            <p:spPr>
              <a:xfrm rot="10800000">
                <a:off x="5549697" y="4921472"/>
                <a:ext cx="31645" cy="26543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26"/>
              <p:cNvSpPr/>
              <p:nvPr/>
            </p:nvSpPr>
            <p:spPr>
              <a:xfrm rot="10800000">
                <a:off x="4744554" y="4912340"/>
                <a:ext cx="43507" cy="36882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26"/>
              <p:cNvSpPr/>
              <p:nvPr/>
            </p:nvSpPr>
            <p:spPr>
              <a:xfrm rot="10800000">
                <a:off x="5313812" y="4922411"/>
                <a:ext cx="33749" cy="29184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26"/>
              <p:cNvSpPr/>
              <p:nvPr/>
            </p:nvSpPr>
            <p:spPr>
              <a:xfrm rot="10800000">
                <a:off x="5436275" y="4924202"/>
                <a:ext cx="28333" cy="27751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26"/>
              <p:cNvSpPr/>
              <p:nvPr/>
            </p:nvSpPr>
            <p:spPr>
              <a:xfrm rot="10800000">
                <a:off x="4226009" y="4868386"/>
                <a:ext cx="75018" cy="87551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26"/>
              <p:cNvSpPr/>
              <p:nvPr/>
            </p:nvSpPr>
            <p:spPr>
              <a:xfrm rot="10800000">
                <a:off x="6269260" y="4936063"/>
                <a:ext cx="20992" cy="20097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26"/>
              <p:cNvSpPr/>
              <p:nvPr/>
            </p:nvSpPr>
            <p:spPr>
              <a:xfrm rot="10800000">
                <a:off x="4429398" y="4913549"/>
                <a:ext cx="50176" cy="42612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26"/>
              <p:cNvSpPr/>
              <p:nvPr/>
            </p:nvSpPr>
            <p:spPr>
              <a:xfrm rot="10800000">
                <a:off x="4335850" y="4913012"/>
                <a:ext cx="53533" cy="45879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26"/>
              <p:cNvSpPr/>
              <p:nvPr/>
            </p:nvSpPr>
            <p:spPr>
              <a:xfrm rot="10800000">
                <a:off x="2986693" y="4899584"/>
                <a:ext cx="73541" cy="62306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26"/>
              <p:cNvSpPr/>
              <p:nvPr/>
            </p:nvSpPr>
            <p:spPr>
              <a:xfrm rot="10800000">
                <a:off x="6744969" y="4947298"/>
                <a:ext cx="19784" cy="16293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26"/>
              <p:cNvSpPr/>
              <p:nvPr/>
            </p:nvSpPr>
            <p:spPr>
              <a:xfrm rot="10800000">
                <a:off x="8052589" y="4960637"/>
                <a:ext cx="5505" cy="4879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26"/>
              <p:cNvSpPr/>
              <p:nvPr/>
            </p:nvSpPr>
            <p:spPr>
              <a:xfrm rot="10800000">
                <a:off x="8171024" y="4962472"/>
                <a:ext cx="3670" cy="3715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26"/>
              <p:cNvSpPr/>
              <p:nvPr/>
            </p:nvSpPr>
            <p:spPr>
              <a:xfrm rot="10800000">
                <a:off x="4149782" y="4917846"/>
                <a:ext cx="58994" cy="50176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0" name="Google Shape;9930;p26"/>
              <p:cNvSpPr/>
              <p:nvPr/>
            </p:nvSpPr>
            <p:spPr>
              <a:xfrm rot="10800000">
                <a:off x="7220142" y="4956832"/>
                <a:ext cx="12757" cy="12264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1" name="Google Shape;9931;p26"/>
              <p:cNvSpPr/>
              <p:nvPr/>
            </p:nvSpPr>
            <p:spPr>
              <a:xfrm rot="10800000">
                <a:off x="7934199" y="4962472"/>
                <a:ext cx="6401" cy="666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26"/>
              <p:cNvSpPr/>
              <p:nvPr/>
            </p:nvSpPr>
            <p:spPr>
              <a:xfrm rot="10800000">
                <a:off x="8288474" y="4969768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26"/>
              <p:cNvSpPr/>
              <p:nvPr/>
            </p:nvSpPr>
            <p:spPr>
              <a:xfrm rot="10800000">
                <a:off x="4855022" y="4937496"/>
                <a:ext cx="41672" cy="35092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26"/>
              <p:cNvSpPr/>
              <p:nvPr/>
            </p:nvSpPr>
            <p:spPr>
              <a:xfrm rot="10800000">
                <a:off x="4639144" y="4937809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26"/>
              <p:cNvSpPr/>
              <p:nvPr/>
            </p:nvSpPr>
            <p:spPr>
              <a:xfrm rot="10800000">
                <a:off x="6152660" y="4955176"/>
                <a:ext cx="25558" cy="21888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26"/>
              <p:cNvSpPr/>
              <p:nvPr/>
            </p:nvSpPr>
            <p:spPr>
              <a:xfrm rot="10800000">
                <a:off x="7816703" y="4971513"/>
                <a:ext cx="8012" cy="7475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26"/>
              <p:cNvSpPr/>
              <p:nvPr/>
            </p:nvSpPr>
            <p:spPr>
              <a:xfrm rot="10800000">
                <a:off x="8405969" y="4982524"/>
                <a:ext cx="1880" cy="940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26"/>
              <p:cNvSpPr/>
              <p:nvPr/>
            </p:nvSpPr>
            <p:spPr>
              <a:xfrm rot="10800000">
                <a:off x="6629936" y="4972453"/>
                <a:ext cx="20724" cy="17904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26"/>
              <p:cNvSpPr/>
              <p:nvPr/>
            </p:nvSpPr>
            <p:spPr>
              <a:xfrm rot="10800000">
                <a:off x="7699208" y="4985478"/>
                <a:ext cx="10071" cy="6356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26"/>
              <p:cNvSpPr/>
              <p:nvPr/>
            </p:nvSpPr>
            <p:spPr>
              <a:xfrm rot="10800000">
                <a:off x="4971577" y="4958846"/>
                <a:ext cx="39881" cy="33749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26"/>
              <p:cNvSpPr/>
              <p:nvPr/>
            </p:nvSpPr>
            <p:spPr>
              <a:xfrm rot="10800000">
                <a:off x="4541433" y="4951998"/>
                <a:ext cx="48341" cy="4149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26"/>
              <p:cNvSpPr/>
              <p:nvPr/>
            </p:nvSpPr>
            <p:spPr>
              <a:xfrm rot="10800000">
                <a:off x="7104437" y="4980555"/>
                <a:ext cx="14637" cy="1383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26"/>
              <p:cNvSpPr/>
              <p:nvPr/>
            </p:nvSpPr>
            <p:spPr>
              <a:xfrm rot="10800000">
                <a:off x="6035612" y="4973169"/>
                <a:ext cx="23768" cy="22962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26"/>
              <p:cNvSpPr/>
              <p:nvPr/>
            </p:nvSpPr>
            <p:spPr>
              <a:xfrm rot="10800000">
                <a:off x="8523464" y="4999802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26"/>
              <p:cNvSpPr/>
              <p:nvPr/>
            </p:nvSpPr>
            <p:spPr>
              <a:xfrm rot="10800000">
                <a:off x="4446989" y="4957101"/>
                <a:ext cx="51698" cy="43686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26"/>
              <p:cNvSpPr/>
              <p:nvPr/>
            </p:nvSpPr>
            <p:spPr>
              <a:xfrm rot="10800000">
                <a:off x="4261548" y="4955176"/>
                <a:ext cx="66513" cy="48386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26"/>
              <p:cNvSpPr/>
              <p:nvPr/>
            </p:nvSpPr>
            <p:spPr>
              <a:xfrm rot="10800000">
                <a:off x="4753013" y="4968783"/>
                <a:ext cx="44402" cy="37509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26"/>
              <p:cNvSpPr/>
              <p:nvPr/>
            </p:nvSpPr>
            <p:spPr>
              <a:xfrm rot="10800000">
                <a:off x="5088221" y="4976124"/>
                <a:ext cx="38896" cy="32854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26"/>
              <p:cNvSpPr/>
              <p:nvPr/>
            </p:nvSpPr>
            <p:spPr>
              <a:xfrm rot="10800000">
                <a:off x="7581713" y="5001637"/>
                <a:ext cx="11727" cy="8236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26"/>
              <p:cNvSpPr/>
              <p:nvPr/>
            </p:nvSpPr>
            <p:spPr>
              <a:xfrm rot="10800000">
                <a:off x="5916774" y="4988701"/>
                <a:ext cx="26453" cy="23007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26"/>
              <p:cNvSpPr/>
              <p:nvPr/>
            </p:nvSpPr>
            <p:spPr>
              <a:xfrm rot="10800000">
                <a:off x="6511501" y="4996176"/>
                <a:ext cx="21932" cy="19247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26"/>
              <p:cNvSpPr/>
              <p:nvPr/>
            </p:nvSpPr>
            <p:spPr>
              <a:xfrm rot="10800000">
                <a:off x="6989672" y="5006202"/>
                <a:ext cx="15532" cy="14592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26"/>
              <p:cNvSpPr/>
              <p:nvPr/>
            </p:nvSpPr>
            <p:spPr>
              <a:xfrm rot="10800000">
                <a:off x="5206567" y="4990357"/>
                <a:ext cx="36256" cy="31422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26"/>
              <p:cNvSpPr/>
              <p:nvPr/>
            </p:nvSpPr>
            <p:spPr>
              <a:xfrm rot="10800000">
                <a:off x="5797892" y="4997966"/>
                <a:ext cx="28736" cy="24842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26"/>
              <p:cNvSpPr/>
              <p:nvPr/>
            </p:nvSpPr>
            <p:spPr>
              <a:xfrm rot="10800000">
                <a:off x="4653736" y="4988388"/>
                <a:ext cx="47132" cy="39747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26"/>
              <p:cNvSpPr/>
              <p:nvPr/>
            </p:nvSpPr>
            <p:spPr>
              <a:xfrm rot="10800000">
                <a:off x="7465830" y="5021421"/>
                <a:ext cx="12667" cy="8504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26"/>
              <p:cNvSpPr/>
              <p:nvPr/>
            </p:nvSpPr>
            <p:spPr>
              <a:xfrm rot="10800000">
                <a:off x="5323838" y="5000339"/>
                <a:ext cx="35539" cy="30482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26"/>
              <p:cNvSpPr/>
              <p:nvPr/>
            </p:nvSpPr>
            <p:spPr>
              <a:xfrm rot="10800000">
                <a:off x="5679322" y="5004367"/>
                <a:ext cx="30750" cy="26498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26"/>
              <p:cNvSpPr/>
              <p:nvPr/>
            </p:nvSpPr>
            <p:spPr>
              <a:xfrm rot="10800000">
                <a:off x="4867778" y="4996713"/>
                <a:ext cx="43507" cy="3598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26"/>
              <p:cNvSpPr/>
              <p:nvPr/>
            </p:nvSpPr>
            <p:spPr>
              <a:xfrm rot="10800000">
                <a:off x="5442497" y="5005844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26"/>
              <p:cNvSpPr/>
              <p:nvPr/>
            </p:nvSpPr>
            <p:spPr>
              <a:xfrm rot="10800000">
                <a:off x="5561559" y="5007097"/>
                <a:ext cx="31914" cy="28288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26"/>
              <p:cNvSpPr/>
              <p:nvPr/>
            </p:nvSpPr>
            <p:spPr>
              <a:xfrm rot="10800000">
                <a:off x="6398571" y="5018914"/>
                <a:ext cx="23499" cy="20097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26"/>
              <p:cNvSpPr/>
              <p:nvPr/>
            </p:nvSpPr>
            <p:spPr>
              <a:xfrm rot="10800000">
                <a:off x="4558083" y="4998504"/>
                <a:ext cx="49907" cy="42388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26"/>
              <p:cNvSpPr/>
              <p:nvPr/>
            </p:nvSpPr>
            <p:spPr>
              <a:xfrm rot="10800000">
                <a:off x="4354425" y="4955131"/>
                <a:ext cx="83835" cy="8844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26"/>
              <p:cNvSpPr/>
              <p:nvPr/>
            </p:nvSpPr>
            <p:spPr>
              <a:xfrm rot="10800000">
                <a:off x="4464490" y="4999041"/>
                <a:ext cx="53309" cy="45566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26"/>
              <p:cNvSpPr/>
              <p:nvPr/>
            </p:nvSpPr>
            <p:spPr>
              <a:xfrm rot="10800000">
                <a:off x="6873072" y="5029657"/>
                <a:ext cx="18307" cy="18486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26"/>
              <p:cNvSpPr/>
              <p:nvPr/>
            </p:nvSpPr>
            <p:spPr>
              <a:xfrm rot="10800000">
                <a:off x="8180110" y="5045367"/>
                <a:ext cx="6401" cy="5505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26"/>
              <p:cNvSpPr/>
              <p:nvPr/>
            </p:nvSpPr>
            <p:spPr>
              <a:xfrm rot="10800000">
                <a:off x="8299440" y="5048098"/>
                <a:ext cx="4566" cy="3670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26"/>
              <p:cNvSpPr/>
              <p:nvPr/>
            </p:nvSpPr>
            <p:spPr>
              <a:xfrm rot="10800000">
                <a:off x="7347618" y="5040802"/>
                <a:ext cx="17367" cy="1190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26"/>
              <p:cNvSpPr/>
              <p:nvPr/>
            </p:nvSpPr>
            <p:spPr>
              <a:xfrm rot="10800000">
                <a:off x="8063510" y="5048098"/>
                <a:ext cx="6445" cy="6401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26"/>
              <p:cNvSpPr/>
              <p:nvPr/>
            </p:nvSpPr>
            <p:spPr>
              <a:xfrm rot="10800000">
                <a:off x="4989570" y="5022584"/>
                <a:ext cx="36972" cy="35226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26"/>
              <p:cNvSpPr/>
              <p:nvPr/>
            </p:nvSpPr>
            <p:spPr>
              <a:xfrm rot="10800000">
                <a:off x="8417831" y="5055394"/>
                <a:ext cx="2775" cy="2775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26"/>
              <p:cNvSpPr/>
              <p:nvPr/>
            </p:nvSpPr>
            <p:spPr>
              <a:xfrm rot="10800000">
                <a:off x="6282016" y="5038922"/>
                <a:ext cx="25289" cy="21261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26"/>
              <p:cNvSpPr/>
              <p:nvPr/>
            </p:nvSpPr>
            <p:spPr>
              <a:xfrm rot="10800000">
                <a:off x="4767605" y="5022495"/>
                <a:ext cx="45297" cy="38404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26"/>
              <p:cNvSpPr/>
              <p:nvPr/>
            </p:nvSpPr>
            <p:spPr>
              <a:xfrm rot="10800000">
                <a:off x="7946015" y="5056065"/>
                <a:ext cx="7341" cy="7564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26"/>
              <p:cNvSpPr/>
              <p:nvPr/>
            </p:nvSpPr>
            <p:spPr>
              <a:xfrm rot="10800000">
                <a:off x="8535550" y="5068419"/>
                <a:ext cx="1656" cy="1567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26"/>
              <p:cNvSpPr/>
              <p:nvPr/>
            </p:nvSpPr>
            <p:spPr>
              <a:xfrm rot="10800000">
                <a:off x="6758800" y="5055841"/>
                <a:ext cx="18262" cy="17143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26"/>
              <p:cNvSpPr/>
              <p:nvPr/>
            </p:nvSpPr>
            <p:spPr>
              <a:xfrm rot="10800000">
                <a:off x="5100933" y="5042637"/>
                <a:ext cx="38941" cy="33794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26"/>
              <p:cNvSpPr/>
              <p:nvPr/>
            </p:nvSpPr>
            <p:spPr>
              <a:xfrm rot="10800000">
                <a:off x="7828520" y="5067971"/>
                <a:ext cx="9176" cy="859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26"/>
              <p:cNvSpPr/>
              <p:nvPr/>
            </p:nvSpPr>
            <p:spPr>
              <a:xfrm rot="10800000">
                <a:off x="7233794" y="5067255"/>
                <a:ext cx="15666" cy="10921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26"/>
              <p:cNvSpPr/>
              <p:nvPr/>
            </p:nvSpPr>
            <p:spPr>
              <a:xfrm rot="10800000">
                <a:off x="6161119" y="5055483"/>
                <a:ext cx="27125" cy="22738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26"/>
              <p:cNvSpPr/>
              <p:nvPr/>
            </p:nvSpPr>
            <p:spPr>
              <a:xfrm rot="10800000">
                <a:off x="4670118" y="5037176"/>
                <a:ext cx="48072" cy="41045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26"/>
              <p:cNvSpPr/>
              <p:nvPr/>
            </p:nvSpPr>
            <p:spPr>
              <a:xfrm rot="10800000">
                <a:off x="8652821" y="5086367"/>
                <a:ext cx="45" cy="4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26"/>
              <p:cNvSpPr/>
              <p:nvPr/>
            </p:nvSpPr>
            <p:spPr>
              <a:xfrm rot="10800000">
                <a:off x="4575406" y="5043129"/>
                <a:ext cx="50803" cy="43283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26"/>
              <p:cNvSpPr/>
              <p:nvPr/>
            </p:nvSpPr>
            <p:spPr>
              <a:xfrm rot="10800000">
                <a:off x="4484050" y="5040802"/>
                <a:ext cx="53533" cy="46192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26"/>
              <p:cNvSpPr/>
              <p:nvPr/>
            </p:nvSpPr>
            <p:spPr>
              <a:xfrm rot="10800000">
                <a:off x="4882325" y="5053424"/>
                <a:ext cx="43507" cy="37554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26"/>
              <p:cNvSpPr/>
              <p:nvPr/>
            </p:nvSpPr>
            <p:spPr>
              <a:xfrm rot="10800000">
                <a:off x="5217533" y="5060093"/>
                <a:ext cx="38941" cy="32720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26"/>
              <p:cNvSpPr/>
              <p:nvPr/>
            </p:nvSpPr>
            <p:spPr>
              <a:xfrm rot="10800000">
                <a:off x="7711965" y="5083637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26"/>
              <p:cNvSpPr/>
              <p:nvPr/>
            </p:nvSpPr>
            <p:spPr>
              <a:xfrm rot="10800000">
                <a:off x="6044296" y="5070299"/>
                <a:ext cx="28244" cy="24305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26"/>
              <p:cNvSpPr/>
              <p:nvPr/>
            </p:nvSpPr>
            <p:spPr>
              <a:xfrm rot="10800000">
                <a:off x="6639962" y="5079072"/>
                <a:ext cx="22514" cy="19694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26"/>
              <p:cNvSpPr/>
              <p:nvPr/>
            </p:nvSpPr>
            <p:spPr>
              <a:xfrm rot="10800000">
                <a:off x="7116298" y="5089053"/>
                <a:ext cx="20052" cy="14681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26"/>
              <p:cNvSpPr/>
              <p:nvPr/>
            </p:nvSpPr>
            <p:spPr>
              <a:xfrm rot="10800000">
                <a:off x="5335655" y="5074193"/>
                <a:ext cx="36479" cy="31332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26"/>
              <p:cNvSpPr/>
              <p:nvPr/>
            </p:nvSpPr>
            <p:spPr>
              <a:xfrm rot="10800000">
                <a:off x="5926129" y="5081265"/>
                <a:ext cx="29855" cy="25200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26"/>
              <p:cNvSpPr/>
              <p:nvPr/>
            </p:nvSpPr>
            <p:spPr>
              <a:xfrm rot="10800000">
                <a:off x="7594470" y="5102392"/>
                <a:ext cx="11861" cy="11324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26"/>
              <p:cNvSpPr/>
              <p:nvPr/>
            </p:nvSpPr>
            <p:spPr>
              <a:xfrm rot="10800000">
                <a:off x="5808589" y="5087666"/>
                <a:ext cx="30795" cy="26095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26"/>
              <p:cNvSpPr/>
              <p:nvPr/>
            </p:nvSpPr>
            <p:spPr>
              <a:xfrm rot="10800000">
                <a:off x="5453418" y="5083279"/>
                <a:ext cx="35316" cy="30482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26"/>
              <p:cNvSpPr/>
              <p:nvPr/>
            </p:nvSpPr>
            <p:spPr>
              <a:xfrm rot="10800000">
                <a:off x="4783047" y="5073566"/>
                <a:ext cx="46237" cy="40194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26"/>
              <p:cNvSpPr/>
              <p:nvPr/>
            </p:nvSpPr>
            <p:spPr>
              <a:xfrm rot="10800000">
                <a:off x="4997090" y="5081399"/>
                <a:ext cx="42612" cy="3598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26"/>
              <p:cNvSpPr/>
              <p:nvPr/>
            </p:nvSpPr>
            <p:spPr>
              <a:xfrm rot="10800000">
                <a:off x="5689975" y="5090217"/>
                <a:ext cx="32809" cy="28065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26"/>
              <p:cNvSpPr/>
              <p:nvPr/>
            </p:nvSpPr>
            <p:spPr>
              <a:xfrm rot="10800000">
                <a:off x="5571585" y="5089098"/>
                <a:ext cx="33704" cy="29184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26"/>
              <p:cNvSpPr/>
              <p:nvPr/>
            </p:nvSpPr>
            <p:spPr>
              <a:xfrm rot="10800000">
                <a:off x="6526988" y="5101854"/>
                <a:ext cx="23723" cy="20008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26"/>
              <p:cNvSpPr/>
              <p:nvPr/>
            </p:nvSpPr>
            <p:spPr>
              <a:xfrm rot="10800000">
                <a:off x="4686500" y="5084085"/>
                <a:ext cx="49907" cy="424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26"/>
              <p:cNvSpPr/>
              <p:nvPr/>
            </p:nvSpPr>
            <p:spPr>
              <a:xfrm rot="10800000">
                <a:off x="7002742" y="5113984"/>
                <a:ext cx="19784" cy="16114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26"/>
              <p:cNvSpPr/>
              <p:nvPr/>
            </p:nvSpPr>
            <p:spPr>
              <a:xfrm rot="10800000">
                <a:off x="4592459" y="5086278"/>
                <a:ext cx="53488" cy="45342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5" name="Google Shape;10005;p26"/>
              <p:cNvSpPr/>
              <p:nvPr/>
            </p:nvSpPr>
            <p:spPr>
              <a:xfrm rot="10800000">
                <a:off x="8311257" y="5130993"/>
                <a:ext cx="5505" cy="4834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6" name="Google Shape;10006;p26"/>
              <p:cNvSpPr/>
              <p:nvPr/>
            </p:nvSpPr>
            <p:spPr>
              <a:xfrm rot="10800000">
                <a:off x="7478810" y="5127591"/>
                <a:ext cx="13965" cy="9086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26"/>
              <p:cNvSpPr/>
              <p:nvPr/>
            </p:nvSpPr>
            <p:spPr>
              <a:xfrm rot="10800000">
                <a:off x="8429692" y="5133724"/>
                <a:ext cx="3670" cy="3670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26"/>
              <p:cNvSpPr/>
              <p:nvPr/>
            </p:nvSpPr>
            <p:spPr>
              <a:xfrm rot="10800000">
                <a:off x="8193762" y="5133634"/>
                <a:ext cx="6266" cy="6580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26"/>
              <p:cNvSpPr/>
              <p:nvPr/>
            </p:nvSpPr>
            <p:spPr>
              <a:xfrm rot="10800000">
                <a:off x="5112526" y="5105480"/>
                <a:ext cx="41940" cy="35539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26"/>
              <p:cNvSpPr/>
              <p:nvPr/>
            </p:nvSpPr>
            <p:spPr>
              <a:xfrm rot="10800000">
                <a:off x="6411328" y="5122757"/>
                <a:ext cx="21888" cy="20232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1" name="Google Shape;10011;p26"/>
              <p:cNvSpPr/>
              <p:nvPr/>
            </p:nvSpPr>
            <p:spPr>
              <a:xfrm rot="10800000">
                <a:off x="8547142" y="5141019"/>
                <a:ext cx="2820" cy="2775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26"/>
              <p:cNvSpPr/>
              <p:nvPr/>
            </p:nvSpPr>
            <p:spPr>
              <a:xfrm rot="10800000">
                <a:off x="4896022" y="5107226"/>
                <a:ext cx="46237" cy="38404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26"/>
              <p:cNvSpPr/>
              <p:nvPr/>
            </p:nvSpPr>
            <p:spPr>
              <a:xfrm rot="10800000">
                <a:off x="8074476" y="5141019"/>
                <a:ext cx="10026" cy="7296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26"/>
              <p:cNvSpPr/>
              <p:nvPr/>
            </p:nvSpPr>
            <p:spPr>
              <a:xfrm rot="10800000">
                <a:off x="8665577" y="5153731"/>
                <a:ext cx="940" cy="1880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26"/>
              <p:cNvSpPr/>
              <p:nvPr/>
            </p:nvSpPr>
            <p:spPr>
              <a:xfrm rot="10800000">
                <a:off x="6887664" y="5138602"/>
                <a:ext cx="20992" cy="17904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26"/>
              <p:cNvSpPr/>
              <p:nvPr/>
            </p:nvSpPr>
            <p:spPr>
              <a:xfrm rot="10800000">
                <a:off x="5229350" y="5126428"/>
                <a:ext cx="39881" cy="33794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26"/>
              <p:cNvSpPr/>
              <p:nvPr/>
            </p:nvSpPr>
            <p:spPr>
              <a:xfrm rot="10800000">
                <a:off x="7957653" y="5154492"/>
                <a:ext cx="10474" cy="6580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26"/>
              <p:cNvSpPr/>
              <p:nvPr/>
            </p:nvSpPr>
            <p:spPr>
              <a:xfrm rot="10800000">
                <a:off x="6290476" y="5138558"/>
                <a:ext cx="27080" cy="22559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26"/>
              <p:cNvSpPr/>
              <p:nvPr/>
            </p:nvSpPr>
            <p:spPr>
              <a:xfrm rot="10800000">
                <a:off x="7363105" y="5151046"/>
                <a:ext cx="15666" cy="10161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26"/>
              <p:cNvSpPr/>
              <p:nvPr/>
            </p:nvSpPr>
            <p:spPr>
              <a:xfrm rot="10800000">
                <a:off x="4805159" y="5123653"/>
                <a:ext cx="42880" cy="41090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26"/>
              <p:cNvSpPr/>
              <p:nvPr/>
            </p:nvSpPr>
            <p:spPr>
              <a:xfrm rot="10800000">
                <a:off x="8781237" y="5171949"/>
                <a:ext cx="940" cy="45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26"/>
              <p:cNvSpPr/>
              <p:nvPr/>
            </p:nvSpPr>
            <p:spPr>
              <a:xfrm rot="10800000">
                <a:off x="4703554" y="5128263"/>
                <a:ext cx="51698" cy="43775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26"/>
              <p:cNvSpPr/>
              <p:nvPr/>
            </p:nvSpPr>
            <p:spPr>
              <a:xfrm rot="10800000">
                <a:off x="5010518" y="5137886"/>
                <a:ext cx="44670" cy="37777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26"/>
              <p:cNvSpPr/>
              <p:nvPr/>
            </p:nvSpPr>
            <p:spPr>
              <a:xfrm rot="10800000">
                <a:off x="5346845" y="5143705"/>
                <a:ext cx="38046" cy="3289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26"/>
              <p:cNvSpPr/>
              <p:nvPr/>
            </p:nvSpPr>
            <p:spPr>
              <a:xfrm rot="10800000">
                <a:off x="6176338" y="5152836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26"/>
              <p:cNvSpPr/>
              <p:nvPr/>
            </p:nvSpPr>
            <p:spPr>
              <a:xfrm rot="10800000">
                <a:off x="7841277" y="5167428"/>
                <a:ext cx="10966" cy="10026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26"/>
              <p:cNvSpPr/>
              <p:nvPr/>
            </p:nvSpPr>
            <p:spPr>
              <a:xfrm rot="10800000">
                <a:off x="6772004" y="5162818"/>
                <a:ext cx="22604" cy="18754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26"/>
              <p:cNvSpPr/>
              <p:nvPr/>
            </p:nvSpPr>
            <p:spPr>
              <a:xfrm rot="10800000">
                <a:off x="7244715" y="5171949"/>
                <a:ext cx="18262" cy="15532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26"/>
              <p:cNvSpPr/>
              <p:nvPr/>
            </p:nvSpPr>
            <p:spPr>
              <a:xfrm rot="10800000">
                <a:off x="5464340" y="5157312"/>
                <a:ext cx="37151" cy="31108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26"/>
              <p:cNvSpPr/>
              <p:nvPr/>
            </p:nvSpPr>
            <p:spPr>
              <a:xfrm rot="10800000">
                <a:off x="6055441" y="5164116"/>
                <a:ext cx="29855" cy="25245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26"/>
              <p:cNvSpPr/>
              <p:nvPr/>
            </p:nvSpPr>
            <p:spPr>
              <a:xfrm rot="10800000">
                <a:off x="5937051" y="5170561"/>
                <a:ext cx="31690" cy="26095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26"/>
              <p:cNvSpPr/>
              <p:nvPr/>
            </p:nvSpPr>
            <p:spPr>
              <a:xfrm rot="10800000">
                <a:off x="5582775" y="5166801"/>
                <a:ext cx="35271" cy="29855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26"/>
              <p:cNvSpPr/>
              <p:nvPr/>
            </p:nvSpPr>
            <p:spPr>
              <a:xfrm rot="10800000">
                <a:off x="7721991" y="5186540"/>
                <a:ext cx="13697" cy="11861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26"/>
              <p:cNvSpPr/>
              <p:nvPr/>
            </p:nvSpPr>
            <p:spPr>
              <a:xfrm rot="10800000">
                <a:off x="4911464" y="5158476"/>
                <a:ext cx="47177" cy="39971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26"/>
              <p:cNvSpPr/>
              <p:nvPr/>
            </p:nvSpPr>
            <p:spPr>
              <a:xfrm rot="10800000">
                <a:off x="5704970" y="5172038"/>
                <a:ext cx="29676" cy="28288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26"/>
              <p:cNvSpPr/>
              <p:nvPr/>
            </p:nvSpPr>
            <p:spPr>
              <a:xfrm rot="10800000">
                <a:off x="5819556" y="5173784"/>
                <a:ext cx="31690" cy="27393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26"/>
              <p:cNvSpPr/>
              <p:nvPr/>
            </p:nvSpPr>
            <p:spPr>
              <a:xfrm rot="10800000">
                <a:off x="5126402" y="5165235"/>
                <a:ext cx="41716" cy="35942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26"/>
              <p:cNvSpPr/>
              <p:nvPr/>
            </p:nvSpPr>
            <p:spPr>
              <a:xfrm rot="10800000">
                <a:off x="6652987" y="5184705"/>
                <a:ext cx="26811" cy="20142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26"/>
              <p:cNvSpPr/>
              <p:nvPr/>
            </p:nvSpPr>
            <p:spPr>
              <a:xfrm rot="10800000">
                <a:off x="4814693" y="5169218"/>
                <a:ext cx="49863" cy="42880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26"/>
              <p:cNvSpPr/>
              <p:nvPr/>
            </p:nvSpPr>
            <p:spPr>
              <a:xfrm rot="10800000">
                <a:off x="7132681" y="5197283"/>
                <a:ext cx="19157" cy="16606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26"/>
              <p:cNvSpPr/>
              <p:nvPr/>
            </p:nvSpPr>
            <p:spPr>
              <a:xfrm rot="10800000">
                <a:off x="7608122" y="5208204"/>
                <a:ext cx="12801" cy="12264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26"/>
              <p:cNvSpPr/>
              <p:nvPr/>
            </p:nvSpPr>
            <p:spPr>
              <a:xfrm rot="10800000">
                <a:off x="5242106" y="5189763"/>
                <a:ext cx="40776" cy="35092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26"/>
              <p:cNvSpPr/>
              <p:nvPr/>
            </p:nvSpPr>
            <p:spPr>
              <a:xfrm rot="10800000">
                <a:off x="6539744" y="5204713"/>
                <a:ext cx="25334" cy="2121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26"/>
              <p:cNvSpPr/>
              <p:nvPr/>
            </p:nvSpPr>
            <p:spPr>
              <a:xfrm rot="10800000">
                <a:off x="5025333" y="5191912"/>
                <a:ext cx="45342" cy="38404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26"/>
              <p:cNvSpPr/>
              <p:nvPr/>
            </p:nvSpPr>
            <p:spPr>
              <a:xfrm rot="10800000">
                <a:off x="7017021" y="5222080"/>
                <a:ext cx="20992" cy="17456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26"/>
              <p:cNvSpPr/>
              <p:nvPr/>
            </p:nvSpPr>
            <p:spPr>
              <a:xfrm rot="10800000">
                <a:off x="5358438" y="5210219"/>
                <a:ext cx="39836" cy="336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26"/>
              <p:cNvSpPr/>
              <p:nvPr/>
            </p:nvSpPr>
            <p:spPr>
              <a:xfrm rot="10800000">
                <a:off x="6419519" y="5221453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26"/>
              <p:cNvSpPr/>
              <p:nvPr/>
            </p:nvSpPr>
            <p:spPr>
              <a:xfrm rot="10800000">
                <a:off x="7492462" y="5231166"/>
                <a:ext cx="13697" cy="13697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26"/>
              <p:cNvSpPr/>
              <p:nvPr/>
            </p:nvSpPr>
            <p:spPr>
              <a:xfrm rot="10800000">
                <a:off x="4926727" y="5207488"/>
                <a:ext cx="48967" cy="41582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26"/>
              <p:cNvSpPr/>
              <p:nvPr/>
            </p:nvSpPr>
            <p:spPr>
              <a:xfrm rot="10800000">
                <a:off x="5479961" y="5225885"/>
                <a:ext cx="33794" cy="32541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26"/>
              <p:cNvSpPr/>
              <p:nvPr/>
            </p:nvSpPr>
            <p:spPr>
              <a:xfrm rot="10800000">
                <a:off x="5140098" y="5222214"/>
                <a:ext cx="43507" cy="37240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26"/>
              <p:cNvSpPr/>
              <p:nvPr/>
            </p:nvSpPr>
            <p:spPr>
              <a:xfrm rot="10800000">
                <a:off x="6305694" y="5235732"/>
                <a:ext cx="25110" cy="24305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26"/>
              <p:cNvSpPr/>
              <p:nvPr/>
            </p:nvSpPr>
            <p:spPr>
              <a:xfrm rot="10800000">
                <a:off x="6901361" y="5245758"/>
                <a:ext cx="22783" cy="18754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26"/>
              <p:cNvSpPr/>
              <p:nvPr/>
            </p:nvSpPr>
            <p:spPr>
              <a:xfrm rot="10800000">
                <a:off x="7376802" y="5255560"/>
                <a:ext cx="17322" cy="14950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26"/>
              <p:cNvSpPr/>
              <p:nvPr/>
            </p:nvSpPr>
            <p:spPr>
              <a:xfrm rot="10800000">
                <a:off x="5593652" y="5240834"/>
                <a:ext cx="36256" cy="31377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26"/>
              <p:cNvSpPr/>
              <p:nvPr/>
            </p:nvSpPr>
            <p:spPr>
              <a:xfrm rot="10800000">
                <a:off x="6184753" y="5247011"/>
                <a:ext cx="28960" cy="25245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26"/>
              <p:cNvSpPr/>
              <p:nvPr/>
            </p:nvSpPr>
            <p:spPr>
              <a:xfrm rot="10800000">
                <a:off x="5711147" y="5249965"/>
                <a:ext cx="35360" cy="30482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26"/>
              <p:cNvSpPr/>
              <p:nvPr/>
            </p:nvSpPr>
            <p:spPr>
              <a:xfrm rot="10800000">
                <a:off x="6069272" y="5252651"/>
                <a:ext cx="29318" cy="28467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26"/>
              <p:cNvSpPr/>
              <p:nvPr/>
            </p:nvSpPr>
            <p:spPr>
              <a:xfrm rot="10800000">
                <a:off x="5039657" y="5243833"/>
                <a:ext cx="47132" cy="39881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26"/>
              <p:cNvSpPr/>
              <p:nvPr/>
            </p:nvSpPr>
            <p:spPr>
              <a:xfrm rot="10800000">
                <a:off x="5947972" y="5256679"/>
                <a:ext cx="32585" cy="27393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26"/>
              <p:cNvSpPr/>
              <p:nvPr/>
            </p:nvSpPr>
            <p:spPr>
              <a:xfrm rot="10800000">
                <a:off x="5829582" y="5255381"/>
                <a:ext cx="34376" cy="28691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26"/>
              <p:cNvSpPr/>
              <p:nvPr/>
            </p:nvSpPr>
            <p:spPr>
              <a:xfrm rot="10800000">
                <a:off x="5254863" y="5249876"/>
                <a:ext cx="42612" cy="36032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26"/>
              <p:cNvSpPr/>
              <p:nvPr/>
            </p:nvSpPr>
            <p:spPr>
              <a:xfrm rot="10800000">
                <a:off x="6782031" y="5267601"/>
                <a:ext cx="23723" cy="20321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26"/>
              <p:cNvSpPr/>
              <p:nvPr/>
            </p:nvSpPr>
            <p:spPr>
              <a:xfrm rot="10800000">
                <a:off x="7261366" y="5280357"/>
                <a:ext cx="19829" cy="16427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26"/>
              <p:cNvSpPr/>
              <p:nvPr/>
            </p:nvSpPr>
            <p:spPr>
              <a:xfrm rot="10800000">
                <a:off x="5371418" y="5273554"/>
                <a:ext cx="40821" cy="35092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26"/>
              <p:cNvSpPr/>
              <p:nvPr/>
            </p:nvSpPr>
            <p:spPr>
              <a:xfrm rot="10800000">
                <a:off x="6665431" y="5288056"/>
                <a:ext cx="25558" cy="21485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26"/>
              <p:cNvSpPr/>
              <p:nvPr/>
            </p:nvSpPr>
            <p:spPr>
              <a:xfrm rot="10800000">
                <a:off x="5159882" y="5276687"/>
                <a:ext cx="45342" cy="3907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26"/>
              <p:cNvSpPr/>
              <p:nvPr/>
            </p:nvSpPr>
            <p:spPr>
              <a:xfrm rot="10800000">
                <a:off x="7146332" y="5304931"/>
                <a:ext cx="20097" cy="17859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26"/>
              <p:cNvSpPr/>
              <p:nvPr/>
            </p:nvSpPr>
            <p:spPr>
              <a:xfrm rot="10800000">
                <a:off x="6548875" y="5304349"/>
                <a:ext cx="26453" cy="22514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26"/>
              <p:cNvSpPr/>
              <p:nvPr/>
            </p:nvSpPr>
            <p:spPr>
              <a:xfrm rot="10800000">
                <a:off x="5491867" y="5294546"/>
                <a:ext cx="35584" cy="33928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26"/>
              <p:cNvSpPr/>
              <p:nvPr/>
            </p:nvSpPr>
            <p:spPr>
              <a:xfrm rot="10800000">
                <a:off x="6432276" y="5320239"/>
                <a:ext cx="27348" cy="23007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26"/>
              <p:cNvSpPr/>
              <p:nvPr/>
            </p:nvSpPr>
            <p:spPr>
              <a:xfrm rot="10800000">
                <a:off x="5604618" y="5311287"/>
                <a:ext cx="38046" cy="32003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26"/>
              <p:cNvSpPr/>
              <p:nvPr/>
            </p:nvSpPr>
            <p:spPr>
              <a:xfrm rot="10800000">
                <a:off x="5268291" y="5306676"/>
                <a:ext cx="44357" cy="37688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26"/>
              <p:cNvSpPr/>
              <p:nvPr/>
            </p:nvSpPr>
            <p:spPr>
              <a:xfrm rot="10800000">
                <a:off x="7030672" y="5328609"/>
                <a:ext cx="21888" cy="18799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26"/>
              <p:cNvSpPr/>
              <p:nvPr/>
            </p:nvSpPr>
            <p:spPr>
              <a:xfrm rot="10800000">
                <a:off x="5723008" y="5324446"/>
                <a:ext cx="36211" cy="30661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26"/>
              <p:cNvSpPr/>
              <p:nvPr/>
            </p:nvSpPr>
            <p:spPr>
              <a:xfrm rot="10800000">
                <a:off x="6311737" y="5329549"/>
                <a:ext cx="31332" cy="25603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26"/>
              <p:cNvSpPr/>
              <p:nvPr/>
            </p:nvSpPr>
            <p:spPr>
              <a:xfrm rot="10800000">
                <a:off x="6195450" y="5336800"/>
                <a:ext cx="31019" cy="26498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26"/>
              <p:cNvSpPr/>
              <p:nvPr/>
            </p:nvSpPr>
            <p:spPr>
              <a:xfrm rot="10800000">
                <a:off x="5840235" y="5333174"/>
                <a:ext cx="35584" cy="30482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26"/>
              <p:cNvSpPr/>
              <p:nvPr/>
            </p:nvSpPr>
            <p:spPr>
              <a:xfrm rot="10800000">
                <a:off x="6081626" y="5339575"/>
                <a:ext cx="27348" cy="264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26"/>
              <p:cNvSpPr/>
              <p:nvPr/>
            </p:nvSpPr>
            <p:spPr>
              <a:xfrm rot="10800000">
                <a:off x="5958938" y="5338680"/>
                <a:ext cx="33480" cy="28288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26"/>
              <p:cNvSpPr/>
              <p:nvPr/>
            </p:nvSpPr>
            <p:spPr>
              <a:xfrm rot="10800000">
                <a:off x="5383951" y="5333174"/>
                <a:ext cx="42567" cy="3670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26"/>
              <p:cNvSpPr/>
              <p:nvPr/>
            </p:nvSpPr>
            <p:spPr>
              <a:xfrm rot="10800000">
                <a:off x="6910760" y="5350496"/>
                <a:ext cx="27975" cy="20097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26"/>
              <p:cNvSpPr/>
              <p:nvPr/>
            </p:nvSpPr>
            <p:spPr>
              <a:xfrm rot="10800000">
                <a:off x="6794787" y="5370504"/>
                <a:ext cx="25245" cy="2193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26"/>
              <p:cNvSpPr/>
              <p:nvPr/>
            </p:nvSpPr>
            <p:spPr>
              <a:xfrm rot="10800000">
                <a:off x="5499611" y="5357748"/>
                <a:ext cx="41672" cy="34913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26"/>
              <p:cNvSpPr/>
              <p:nvPr/>
            </p:nvSpPr>
            <p:spPr>
              <a:xfrm rot="10800000">
                <a:off x="6677605" y="5387826"/>
                <a:ext cx="31601" cy="22828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26"/>
              <p:cNvSpPr/>
              <p:nvPr/>
            </p:nvSpPr>
            <p:spPr>
              <a:xfrm rot="10800000">
                <a:off x="5616211" y="5377800"/>
                <a:ext cx="39836" cy="3433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26"/>
              <p:cNvSpPr/>
              <p:nvPr/>
            </p:nvSpPr>
            <p:spPr>
              <a:xfrm rot="10800000">
                <a:off x="6561632" y="5401478"/>
                <a:ext cx="26453" cy="23051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26"/>
              <p:cNvSpPr/>
              <p:nvPr/>
            </p:nvSpPr>
            <p:spPr>
              <a:xfrm rot="10800000">
                <a:off x="5733706" y="5395033"/>
                <a:ext cx="38270" cy="32227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26"/>
              <p:cNvSpPr/>
              <p:nvPr/>
            </p:nvSpPr>
            <p:spPr>
              <a:xfrm rot="10800000">
                <a:off x="6442302" y="5413340"/>
                <a:ext cx="29810" cy="24976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26"/>
              <p:cNvSpPr/>
              <p:nvPr/>
            </p:nvSpPr>
            <p:spPr>
              <a:xfrm rot="10800000">
                <a:off x="5851201" y="5407789"/>
                <a:ext cx="37106" cy="31287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26"/>
              <p:cNvSpPr/>
              <p:nvPr/>
            </p:nvSpPr>
            <p:spPr>
              <a:xfrm rot="10800000">
                <a:off x="6324807" y="5419695"/>
                <a:ext cx="30705" cy="26498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26"/>
              <p:cNvSpPr/>
              <p:nvPr/>
            </p:nvSpPr>
            <p:spPr>
              <a:xfrm rot="10800000">
                <a:off x="5969591" y="5416876"/>
                <a:ext cx="35271" cy="29676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26"/>
              <p:cNvSpPr/>
              <p:nvPr/>
            </p:nvSpPr>
            <p:spPr>
              <a:xfrm rot="10800000">
                <a:off x="6087981" y="5421531"/>
                <a:ext cx="33749" cy="29004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26"/>
              <p:cNvSpPr/>
              <p:nvPr/>
            </p:nvSpPr>
            <p:spPr>
              <a:xfrm rot="10800000">
                <a:off x="6206416" y="5422426"/>
                <a:ext cx="32541" cy="28154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95" name="Google Shape;10095;p26"/>
            <p:cNvGrpSpPr/>
            <p:nvPr/>
          </p:nvGrpSpPr>
          <p:grpSpPr>
            <a:xfrm>
              <a:off x="4206775" y="-566837"/>
              <a:ext cx="5783799" cy="2212674"/>
              <a:chOff x="4206775" y="-566837"/>
              <a:chExt cx="5783799" cy="2212674"/>
            </a:xfrm>
          </p:grpSpPr>
          <p:sp>
            <p:nvSpPr>
              <p:cNvPr id="10096" name="Google Shape;10096;p26"/>
              <p:cNvSpPr/>
              <p:nvPr/>
            </p:nvSpPr>
            <p:spPr>
              <a:xfrm>
                <a:off x="4206775" y="-73225"/>
                <a:ext cx="3957325" cy="688300"/>
              </a:xfrm>
              <a:custGeom>
                <a:rect b="b" l="l" r="r" t="t"/>
                <a:pathLst>
                  <a:path extrusionOk="0" h="27532" w="158293">
                    <a:moveTo>
                      <a:pt x="0" y="0"/>
                    </a:moveTo>
                    <a:cubicBezTo>
                      <a:pt x="4785" y="3123"/>
                      <a:pt x="19006" y="16414"/>
                      <a:pt x="28708" y="18740"/>
                    </a:cubicBezTo>
                    <a:cubicBezTo>
                      <a:pt x="38410" y="21066"/>
                      <a:pt x="48645" y="12494"/>
                      <a:pt x="58214" y="13956"/>
                    </a:cubicBezTo>
                    <a:cubicBezTo>
                      <a:pt x="67783" y="15418"/>
                      <a:pt x="76223" y="28110"/>
                      <a:pt x="86124" y="27512"/>
                    </a:cubicBezTo>
                    <a:cubicBezTo>
                      <a:pt x="96026" y="26914"/>
                      <a:pt x="105595" y="11231"/>
                      <a:pt x="117623" y="10367"/>
                    </a:cubicBezTo>
                    <a:cubicBezTo>
                      <a:pt x="129651" y="9503"/>
                      <a:pt x="151515" y="20335"/>
                      <a:pt x="158293" y="22329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097" name="Google Shape;10097;p26"/>
              <p:cNvSpPr/>
              <p:nvPr/>
            </p:nvSpPr>
            <p:spPr>
              <a:xfrm>
                <a:off x="7147325" y="-566837"/>
                <a:ext cx="2843249" cy="2212674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98" name="Google Shape;10098;p26"/>
            <p:cNvGrpSpPr/>
            <p:nvPr/>
          </p:nvGrpSpPr>
          <p:grpSpPr>
            <a:xfrm>
              <a:off x="6302025" y="3447425"/>
              <a:ext cx="3814919" cy="2377918"/>
              <a:chOff x="6302025" y="3447425"/>
              <a:chExt cx="3814919" cy="2377918"/>
            </a:xfrm>
          </p:grpSpPr>
          <p:sp>
            <p:nvSpPr>
              <p:cNvPr id="10099" name="Google Shape;10099;p26"/>
              <p:cNvSpPr/>
              <p:nvPr/>
            </p:nvSpPr>
            <p:spPr>
              <a:xfrm>
                <a:off x="7579150" y="3447425"/>
                <a:ext cx="2537794" cy="2322302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26"/>
              <p:cNvSpPr/>
              <p:nvPr/>
            </p:nvSpPr>
            <p:spPr>
              <a:xfrm>
                <a:off x="6302025" y="4103328"/>
                <a:ext cx="2537845" cy="1722015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spTree>
      <p:nvGrpSpPr>
        <p:cNvPr id="10101" name="Shape 10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2" name="Google Shape;10102;p27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0103" name="Google Shape;10103;p27"/>
          <p:cNvGrpSpPr/>
          <p:nvPr/>
        </p:nvGrpSpPr>
        <p:grpSpPr>
          <a:xfrm>
            <a:off x="-569300" y="-111350"/>
            <a:ext cx="11385765" cy="5932795"/>
            <a:chOff x="-569300" y="-111350"/>
            <a:chExt cx="11385765" cy="5932795"/>
          </a:xfrm>
        </p:grpSpPr>
        <p:sp>
          <p:nvSpPr>
            <p:cNvPr id="10104" name="Google Shape;10104;p27"/>
            <p:cNvSpPr/>
            <p:nvPr/>
          </p:nvSpPr>
          <p:spPr>
            <a:xfrm>
              <a:off x="8204900" y="-111350"/>
              <a:ext cx="2611565" cy="2683107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05" name="Google Shape;10105;p27"/>
            <p:cNvGrpSpPr/>
            <p:nvPr/>
          </p:nvGrpSpPr>
          <p:grpSpPr>
            <a:xfrm>
              <a:off x="5931000" y="3500063"/>
              <a:ext cx="4096450" cy="2061125"/>
              <a:chOff x="5931000" y="3500063"/>
              <a:chExt cx="4096450" cy="2061125"/>
            </a:xfrm>
          </p:grpSpPr>
          <p:sp>
            <p:nvSpPr>
              <p:cNvPr id="10106" name="Google Shape;10106;p27"/>
              <p:cNvSpPr/>
              <p:nvPr/>
            </p:nvSpPr>
            <p:spPr>
              <a:xfrm>
                <a:off x="5931000" y="4530613"/>
                <a:ext cx="2611549" cy="718348"/>
              </a:xfrm>
              <a:custGeom>
                <a:rect b="b" l="l" r="r" t="t"/>
                <a:pathLst>
                  <a:path extrusionOk="0" h="22328" w="98484">
                    <a:moveTo>
                      <a:pt x="0" y="22328"/>
                    </a:moveTo>
                    <a:cubicBezTo>
                      <a:pt x="5250" y="20002"/>
                      <a:pt x="20003" y="9436"/>
                      <a:pt x="31499" y="8373"/>
                    </a:cubicBezTo>
                    <a:cubicBezTo>
                      <a:pt x="42996" y="7310"/>
                      <a:pt x="57815" y="17345"/>
                      <a:pt x="68979" y="15949"/>
                    </a:cubicBezTo>
                    <a:cubicBezTo>
                      <a:pt x="80143" y="14554"/>
                      <a:pt x="93567" y="2658"/>
                      <a:pt x="98484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107" name="Google Shape;10107;p27"/>
              <p:cNvSpPr/>
              <p:nvPr/>
            </p:nvSpPr>
            <p:spPr>
              <a:xfrm>
                <a:off x="8260550" y="3500063"/>
                <a:ext cx="1766900" cy="2061125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08" name="Google Shape;10108;p27"/>
            <p:cNvGrpSpPr/>
            <p:nvPr/>
          </p:nvGrpSpPr>
          <p:grpSpPr>
            <a:xfrm>
              <a:off x="-569300" y="2956563"/>
              <a:ext cx="2299327" cy="2864882"/>
              <a:chOff x="-569300" y="2956563"/>
              <a:chExt cx="2299327" cy="2864882"/>
            </a:xfrm>
          </p:grpSpPr>
          <p:sp>
            <p:nvSpPr>
              <p:cNvPr id="10109" name="Google Shape;10109;p27"/>
              <p:cNvSpPr/>
              <p:nvPr/>
            </p:nvSpPr>
            <p:spPr>
              <a:xfrm>
                <a:off x="-569300" y="4032063"/>
                <a:ext cx="2299327" cy="1789382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27"/>
              <p:cNvSpPr/>
              <p:nvPr/>
            </p:nvSpPr>
            <p:spPr>
              <a:xfrm>
                <a:off x="-482875" y="2956563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_1">
    <p:spTree>
      <p:nvGrpSpPr>
        <p:cNvPr id="10111" name="Shape 10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Google Shape;10112;p28"/>
          <p:cNvSpPr txBox="1"/>
          <p:nvPr>
            <p:ph type="title"/>
          </p:nvPr>
        </p:nvSpPr>
        <p:spPr>
          <a:xfrm>
            <a:off x="720000" y="311400"/>
            <a:ext cx="7005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0113" name="Google Shape;10113;p28"/>
          <p:cNvGrpSpPr/>
          <p:nvPr/>
        </p:nvGrpSpPr>
        <p:grpSpPr>
          <a:xfrm>
            <a:off x="-452900" y="-491062"/>
            <a:ext cx="11362335" cy="6591280"/>
            <a:chOff x="-452900" y="-491062"/>
            <a:chExt cx="11362335" cy="6591280"/>
          </a:xfrm>
        </p:grpSpPr>
        <p:sp>
          <p:nvSpPr>
            <p:cNvPr id="10114" name="Google Shape;10114;p28"/>
            <p:cNvSpPr/>
            <p:nvPr/>
          </p:nvSpPr>
          <p:spPr>
            <a:xfrm>
              <a:off x="-452900" y="4103300"/>
              <a:ext cx="3095574" cy="1203899"/>
            </a:xfrm>
            <a:custGeom>
              <a:rect b="b" l="l" r="r" t="t"/>
              <a:pathLst>
                <a:path extrusionOk="0" h="44863" w="124608">
                  <a:moveTo>
                    <a:pt x="0" y="0"/>
                  </a:moveTo>
                  <a:cubicBezTo>
                    <a:pt x="5617" y="4819"/>
                    <a:pt x="19808" y="25391"/>
                    <a:pt x="33699" y="28915"/>
                  </a:cubicBezTo>
                  <a:cubicBezTo>
                    <a:pt x="47590" y="32440"/>
                    <a:pt x="68196" y="18489"/>
                    <a:pt x="83347" y="21147"/>
                  </a:cubicBezTo>
                  <a:cubicBezTo>
                    <a:pt x="98499" y="23805"/>
                    <a:pt x="117731" y="40910"/>
                    <a:pt x="124608" y="44863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115" name="Google Shape;10115;p28"/>
            <p:cNvSpPr/>
            <p:nvPr/>
          </p:nvSpPr>
          <p:spPr>
            <a:xfrm>
              <a:off x="8318372" y="-491062"/>
              <a:ext cx="1766900" cy="2061125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16" name="Google Shape;10116;p28"/>
            <p:cNvGrpSpPr/>
            <p:nvPr/>
          </p:nvGrpSpPr>
          <p:grpSpPr>
            <a:xfrm>
              <a:off x="7869125" y="3164963"/>
              <a:ext cx="3040310" cy="2935255"/>
              <a:chOff x="7869125" y="3164963"/>
              <a:chExt cx="3040310" cy="2935255"/>
            </a:xfrm>
          </p:grpSpPr>
          <p:sp>
            <p:nvSpPr>
              <p:cNvPr id="10117" name="Google Shape;10117;p28"/>
              <p:cNvSpPr/>
              <p:nvPr/>
            </p:nvSpPr>
            <p:spPr>
              <a:xfrm>
                <a:off x="7869125" y="3766988"/>
                <a:ext cx="2549737" cy="2333230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28"/>
              <p:cNvSpPr/>
              <p:nvPr/>
            </p:nvSpPr>
            <p:spPr>
              <a:xfrm>
                <a:off x="8143675" y="3164963"/>
                <a:ext cx="2765760" cy="187666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_1">
    <p:spTree>
      <p:nvGrpSpPr>
        <p:cNvPr id="10119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p29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0121" name="Google Shape;10121;p29"/>
          <p:cNvGrpSpPr/>
          <p:nvPr/>
        </p:nvGrpSpPr>
        <p:grpSpPr>
          <a:xfrm>
            <a:off x="-566000" y="-131075"/>
            <a:ext cx="11273841" cy="6077813"/>
            <a:chOff x="-566000" y="-131075"/>
            <a:chExt cx="11273841" cy="6077813"/>
          </a:xfrm>
        </p:grpSpPr>
        <p:sp>
          <p:nvSpPr>
            <p:cNvPr id="10122" name="Google Shape;10122;p29"/>
            <p:cNvSpPr/>
            <p:nvPr/>
          </p:nvSpPr>
          <p:spPr>
            <a:xfrm>
              <a:off x="8248575" y="-131075"/>
              <a:ext cx="2254971" cy="2316745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29"/>
            <p:cNvSpPr/>
            <p:nvPr/>
          </p:nvSpPr>
          <p:spPr>
            <a:xfrm>
              <a:off x="8588975" y="2998300"/>
              <a:ext cx="2118866" cy="2471701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29"/>
            <p:cNvSpPr/>
            <p:nvPr/>
          </p:nvSpPr>
          <p:spPr>
            <a:xfrm>
              <a:off x="-566000" y="3817963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29"/>
            <p:cNvSpPr/>
            <p:nvPr/>
          </p:nvSpPr>
          <p:spPr>
            <a:xfrm>
              <a:off x="-481450" y="4294698"/>
              <a:ext cx="2346525" cy="1175300"/>
            </a:xfrm>
            <a:custGeom>
              <a:rect b="b" l="l" r="r" t="t"/>
              <a:pathLst>
                <a:path extrusionOk="0" h="47012" w="93861">
                  <a:moveTo>
                    <a:pt x="93861" y="47012"/>
                  </a:moveTo>
                  <a:cubicBezTo>
                    <a:pt x="89811" y="43380"/>
                    <a:pt x="77938" y="28854"/>
                    <a:pt x="69558" y="25222"/>
                  </a:cubicBezTo>
                  <a:cubicBezTo>
                    <a:pt x="61178" y="21590"/>
                    <a:pt x="49585" y="29273"/>
                    <a:pt x="43579" y="25222"/>
                  </a:cubicBezTo>
                  <a:cubicBezTo>
                    <a:pt x="37573" y="21172"/>
                    <a:pt x="40785" y="4271"/>
                    <a:pt x="33522" y="919"/>
                  </a:cubicBezTo>
                  <a:cubicBezTo>
                    <a:pt x="26259" y="-2433"/>
                    <a:pt x="5587" y="4411"/>
                    <a:pt x="0" y="510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0126" name="Shape 10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" name="Google Shape;10127;p30"/>
          <p:cNvSpPr txBox="1"/>
          <p:nvPr>
            <p:ph type="title"/>
          </p:nvPr>
        </p:nvSpPr>
        <p:spPr>
          <a:xfrm>
            <a:off x="722375" y="1559875"/>
            <a:ext cx="3849600" cy="7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128" name="Google Shape;10128;p30"/>
          <p:cNvSpPr txBox="1"/>
          <p:nvPr>
            <p:ph idx="1" type="subTitle"/>
          </p:nvPr>
        </p:nvSpPr>
        <p:spPr>
          <a:xfrm>
            <a:off x="722375" y="2440158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9" name="Google Shape;10129;p30"/>
          <p:cNvSpPr txBox="1"/>
          <p:nvPr/>
        </p:nvSpPr>
        <p:spPr>
          <a:xfrm>
            <a:off x="722375" y="355772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30" name="Google Shape;10130;p30"/>
          <p:cNvGrpSpPr/>
          <p:nvPr/>
        </p:nvGrpSpPr>
        <p:grpSpPr>
          <a:xfrm>
            <a:off x="-632425" y="-1054281"/>
            <a:ext cx="11418688" cy="6970356"/>
            <a:chOff x="-632425" y="-1054281"/>
            <a:chExt cx="11418688" cy="6970356"/>
          </a:xfrm>
        </p:grpSpPr>
        <p:sp>
          <p:nvSpPr>
            <p:cNvPr id="10131" name="Google Shape;10131;p30"/>
            <p:cNvSpPr/>
            <p:nvPr/>
          </p:nvSpPr>
          <p:spPr>
            <a:xfrm>
              <a:off x="8238739" y="-303200"/>
              <a:ext cx="2547523" cy="2617311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30"/>
            <p:cNvSpPr/>
            <p:nvPr/>
          </p:nvSpPr>
          <p:spPr>
            <a:xfrm>
              <a:off x="-413500" y="-1054281"/>
              <a:ext cx="1866023" cy="2176754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30"/>
            <p:cNvSpPr/>
            <p:nvPr/>
          </p:nvSpPr>
          <p:spPr>
            <a:xfrm>
              <a:off x="-632425" y="3787300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"/>
          <p:cNvSpPr txBox="1"/>
          <p:nvPr>
            <p:ph idx="1" type="body"/>
          </p:nvPr>
        </p:nvSpPr>
        <p:spPr>
          <a:xfrm>
            <a:off x="720000" y="987525"/>
            <a:ext cx="7274700" cy="3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428" name="Google Shape;1428;p4"/>
          <p:cNvSpPr txBox="1"/>
          <p:nvPr>
            <p:ph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1429" name="Google Shape;1429;p4"/>
          <p:cNvGrpSpPr/>
          <p:nvPr/>
        </p:nvGrpSpPr>
        <p:grpSpPr>
          <a:xfrm>
            <a:off x="7446500" y="-805862"/>
            <a:ext cx="3047612" cy="6979324"/>
            <a:chOff x="7446500" y="-805862"/>
            <a:chExt cx="3047612" cy="6979324"/>
          </a:xfrm>
        </p:grpSpPr>
        <p:sp>
          <p:nvSpPr>
            <p:cNvPr id="1430" name="Google Shape;1430;p4"/>
            <p:cNvSpPr/>
            <p:nvPr/>
          </p:nvSpPr>
          <p:spPr>
            <a:xfrm>
              <a:off x="7446500" y="-805862"/>
              <a:ext cx="3047612" cy="2371713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7874675" y="3922175"/>
              <a:ext cx="2191259" cy="2251287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8344538" y="-477175"/>
              <a:ext cx="1125525" cy="3927400"/>
            </a:xfrm>
            <a:custGeom>
              <a:rect b="b" l="l" r="r" t="t"/>
              <a:pathLst>
                <a:path extrusionOk="0" h="157096" w="45021">
                  <a:moveTo>
                    <a:pt x="39439" y="0"/>
                  </a:moveTo>
                  <a:cubicBezTo>
                    <a:pt x="32927" y="7443"/>
                    <a:pt x="3289" y="29506"/>
                    <a:pt x="365" y="44657"/>
                  </a:cubicBezTo>
                  <a:cubicBezTo>
                    <a:pt x="-2559" y="59808"/>
                    <a:pt x="20700" y="74826"/>
                    <a:pt x="21896" y="90908"/>
                  </a:cubicBezTo>
                  <a:cubicBezTo>
                    <a:pt x="23092" y="106990"/>
                    <a:pt x="3688" y="130116"/>
                    <a:pt x="7542" y="141147"/>
                  </a:cubicBezTo>
                  <a:cubicBezTo>
                    <a:pt x="11396" y="152178"/>
                    <a:pt x="38775" y="154438"/>
                    <a:pt x="45021" y="157096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10134" name="Shape 1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5" name="Google Shape;10135;p31"/>
          <p:cNvGrpSpPr/>
          <p:nvPr/>
        </p:nvGrpSpPr>
        <p:grpSpPr>
          <a:xfrm>
            <a:off x="-732050" y="-643476"/>
            <a:ext cx="11154583" cy="6430452"/>
            <a:chOff x="-732050" y="-643476"/>
            <a:chExt cx="11154583" cy="6430452"/>
          </a:xfrm>
        </p:grpSpPr>
        <p:sp>
          <p:nvSpPr>
            <p:cNvPr id="10136" name="Google Shape;10136;p31"/>
            <p:cNvSpPr/>
            <p:nvPr/>
          </p:nvSpPr>
          <p:spPr>
            <a:xfrm>
              <a:off x="7271750" y="3424224"/>
              <a:ext cx="2299751" cy="2362752"/>
            </a:xfrm>
            <a:custGeom>
              <a:rect b="b" l="l" r="r" t="t"/>
              <a:pathLst>
                <a:path extrusionOk="0" h="67657" w="65853">
                  <a:moveTo>
                    <a:pt x="17382" y="2351"/>
                  </a:moveTo>
                  <a:lnTo>
                    <a:pt x="38687" y="4325"/>
                  </a:lnTo>
                  <a:cubicBezTo>
                    <a:pt x="38748" y="4671"/>
                    <a:pt x="38931" y="4996"/>
                    <a:pt x="39196" y="5240"/>
                  </a:cubicBezTo>
                  <a:lnTo>
                    <a:pt x="26885" y="22984"/>
                  </a:lnTo>
                  <a:cubicBezTo>
                    <a:pt x="26885" y="22984"/>
                    <a:pt x="26864" y="22964"/>
                    <a:pt x="26864" y="22964"/>
                  </a:cubicBezTo>
                  <a:cubicBezTo>
                    <a:pt x="26591" y="22782"/>
                    <a:pt x="26277" y="22683"/>
                    <a:pt x="25958" y="22683"/>
                  </a:cubicBezTo>
                  <a:cubicBezTo>
                    <a:pt x="25778" y="22683"/>
                    <a:pt x="25596" y="22715"/>
                    <a:pt x="25420" y="22781"/>
                  </a:cubicBezTo>
                  <a:lnTo>
                    <a:pt x="16588" y="3084"/>
                  </a:lnTo>
                  <a:cubicBezTo>
                    <a:pt x="16873" y="2961"/>
                    <a:pt x="17117" y="2758"/>
                    <a:pt x="17301" y="2514"/>
                  </a:cubicBezTo>
                  <a:cubicBezTo>
                    <a:pt x="17321" y="2453"/>
                    <a:pt x="17362" y="2412"/>
                    <a:pt x="17382" y="2351"/>
                  </a:cubicBezTo>
                  <a:close/>
                  <a:moveTo>
                    <a:pt x="15286" y="3022"/>
                  </a:moveTo>
                  <a:cubicBezTo>
                    <a:pt x="15499" y="3135"/>
                    <a:pt x="15735" y="3194"/>
                    <a:pt x="15976" y="3194"/>
                  </a:cubicBezTo>
                  <a:cubicBezTo>
                    <a:pt x="16125" y="3194"/>
                    <a:pt x="16277" y="3171"/>
                    <a:pt x="16426" y="3124"/>
                  </a:cubicBezTo>
                  <a:lnTo>
                    <a:pt x="25257" y="22842"/>
                  </a:lnTo>
                  <a:cubicBezTo>
                    <a:pt x="25013" y="22964"/>
                    <a:pt x="24789" y="23147"/>
                    <a:pt x="24646" y="23371"/>
                  </a:cubicBezTo>
                  <a:lnTo>
                    <a:pt x="24606" y="23432"/>
                  </a:lnTo>
                  <a:lnTo>
                    <a:pt x="24585" y="23473"/>
                  </a:lnTo>
                  <a:cubicBezTo>
                    <a:pt x="24484" y="23615"/>
                    <a:pt x="24402" y="23778"/>
                    <a:pt x="24362" y="23941"/>
                  </a:cubicBezTo>
                  <a:lnTo>
                    <a:pt x="3321" y="22293"/>
                  </a:lnTo>
                  <a:cubicBezTo>
                    <a:pt x="3301" y="21845"/>
                    <a:pt x="3077" y="21438"/>
                    <a:pt x="2731" y="21173"/>
                  </a:cubicBezTo>
                  <a:lnTo>
                    <a:pt x="15286" y="3022"/>
                  </a:lnTo>
                  <a:close/>
                  <a:moveTo>
                    <a:pt x="39338" y="5342"/>
                  </a:moveTo>
                  <a:lnTo>
                    <a:pt x="39379" y="5363"/>
                  </a:lnTo>
                  <a:cubicBezTo>
                    <a:pt x="39646" y="5550"/>
                    <a:pt x="39957" y="5649"/>
                    <a:pt x="40278" y="5649"/>
                  </a:cubicBezTo>
                  <a:cubicBezTo>
                    <a:pt x="40445" y="5649"/>
                    <a:pt x="40615" y="5622"/>
                    <a:pt x="40783" y="5566"/>
                  </a:cubicBezTo>
                  <a:lnTo>
                    <a:pt x="49716" y="24938"/>
                  </a:lnTo>
                  <a:cubicBezTo>
                    <a:pt x="49553" y="25040"/>
                    <a:pt x="49390" y="25182"/>
                    <a:pt x="49289" y="25345"/>
                  </a:cubicBezTo>
                  <a:cubicBezTo>
                    <a:pt x="49167" y="25508"/>
                    <a:pt x="49085" y="25691"/>
                    <a:pt x="49044" y="25894"/>
                  </a:cubicBezTo>
                  <a:lnTo>
                    <a:pt x="27536" y="24205"/>
                  </a:lnTo>
                  <a:cubicBezTo>
                    <a:pt x="27516" y="23778"/>
                    <a:pt x="27332" y="23371"/>
                    <a:pt x="27027" y="23086"/>
                  </a:cubicBezTo>
                  <a:lnTo>
                    <a:pt x="39338" y="5342"/>
                  </a:lnTo>
                  <a:close/>
                  <a:moveTo>
                    <a:pt x="3321" y="22476"/>
                  </a:moveTo>
                  <a:lnTo>
                    <a:pt x="24321" y="24124"/>
                  </a:lnTo>
                  <a:cubicBezTo>
                    <a:pt x="24219" y="24734"/>
                    <a:pt x="24484" y="25325"/>
                    <a:pt x="24992" y="25670"/>
                  </a:cubicBezTo>
                  <a:lnTo>
                    <a:pt x="25013" y="25670"/>
                  </a:lnTo>
                  <a:lnTo>
                    <a:pt x="12661" y="43476"/>
                  </a:lnTo>
                  <a:cubicBezTo>
                    <a:pt x="12499" y="43413"/>
                    <a:pt x="12337" y="43389"/>
                    <a:pt x="12170" y="43389"/>
                  </a:cubicBezTo>
                  <a:cubicBezTo>
                    <a:pt x="12065" y="43389"/>
                    <a:pt x="11958" y="43399"/>
                    <a:pt x="11847" y="43414"/>
                  </a:cubicBezTo>
                  <a:lnTo>
                    <a:pt x="2182" y="23941"/>
                  </a:lnTo>
                  <a:cubicBezTo>
                    <a:pt x="2548" y="23819"/>
                    <a:pt x="2853" y="23615"/>
                    <a:pt x="3057" y="23310"/>
                  </a:cubicBezTo>
                  <a:cubicBezTo>
                    <a:pt x="3219" y="23066"/>
                    <a:pt x="3321" y="22761"/>
                    <a:pt x="3321" y="22476"/>
                  </a:cubicBezTo>
                  <a:close/>
                  <a:moveTo>
                    <a:pt x="25155" y="25772"/>
                  </a:moveTo>
                  <a:cubicBezTo>
                    <a:pt x="25389" y="25889"/>
                    <a:pt x="25645" y="25951"/>
                    <a:pt x="25901" y="25951"/>
                  </a:cubicBezTo>
                  <a:cubicBezTo>
                    <a:pt x="26134" y="25951"/>
                    <a:pt x="26366" y="25899"/>
                    <a:pt x="26580" y="25793"/>
                  </a:cubicBezTo>
                  <a:lnTo>
                    <a:pt x="35431" y="45571"/>
                  </a:lnTo>
                  <a:cubicBezTo>
                    <a:pt x="35391" y="45632"/>
                    <a:pt x="35329" y="45673"/>
                    <a:pt x="35309" y="45734"/>
                  </a:cubicBezTo>
                  <a:cubicBezTo>
                    <a:pt x="35187" y="45897"/>
                    <a:pt x="35106" y="46100"/>
                    <a:pt x="35065" y="46304"/>
                  </a:cubicBezTo>
                  <a:lnTo>
                    <a:pt x="13760" y="44920"/>
                  </a:lnTo>
                  <a:cubicBezTo>
                    <a:pt x="13740" y="44310"/>
                    <a:pt x="13373" y="43781"/>
                    <a:pt x="12844" y="43537"/>
                  </a:cubicBezTo>
                  <a:lnTo>
                    <a:pt x="25155" y="25772"/>
                  </a:lnTo>
                  <a:close/>
                  <a:moveTo>
                    <a:pt x="15983" y="1"/>
                  </a:moveTo>
                  <a:cubicBezTo>
                    <a:pt x="15829" y="1"/>
                    <a:pt x="15670" y="24"/>
                    <a:pt x="15510" y="72"/>
                  </a:cubicBezTo>
                  <a:cubicBezTo>
                    <a:pt x="14228" y="479"/>
                    <a:pt x="13984" y="2168"/>
                    <a:pt x="15083" y="2921"/>
                  </a:cubicBezTo>
                  <a:lnTo>
                    <a:pt x="15123" y="2941"/>
                  </a:lnTo>
                  <a:lnTo>
                    <a:pt x="2609" y="21072"/>
                  </a:lnTo>
                  <a:cubicBezTo>
                    <a:pt x="2336" y="20898"/>
                    <a:pt x="2040" y="20818"/>
                    <a:pt x="1751" y="20818"/>
                  </a:cubicBezTo>
                  <a:cubicBezTo>
                    <a:pt x="1027" y="20818"/>
                    <a:pt x="347" y="21318"/>
                    <a:pt x="187" y="22089"/>
                  </a:cubicBezTo>
                  <a:cubicBezTo>
                    <a:pt x="1" y="23098"/>
                    <a:pt x="774" y="24004"/>
                    <a:pt x="1752" y="24004"/>
                  </a:cubicBezTo>
                  <a:cubicBezTo>
                    <a:pt x="1840" y="24004"/>
                    <a:pt x="1929" y="23997"/>
                    <a:pt x="2019" y="23982"/>
                  </a:cubicBezTo>
                  <a:lnTo>
                    <a:pt x="11684" y="43476"/>
                  </a:lnTo>
                  <a:cubicBezTo>
                    <a:pt x="10769" y="43801"/>
                    <a:pt x="10341" y="44839"/>
                    <a:pt x="10769" y="45694"/>
                  </a:cubicBezTo>
                  <a:cubicBezTo>
                    <a:pt x="11050" y="46256"/>
                    <a:pt x="11612" y="46580"/>
                    <a:pt x="12196" y="46580"/>
                  </a:cubicBezTo>
                  <a:cubicBezTo>
                    <a:pt x="12500" y="46580"/>
                    <a:pt x="12810" y="46492"/>
                    <a:pt x="13088" y="46304"/>
                  </a:cubicBezTo>
                  <a:lnTo>
                    <a:pt x="22266" y="64842"/>
                  </a:lnTo>
                  <a:cubicBezTo>
                    <a:pt x="20986" y="65925"/>
                    <a:pt x="21982" y="67656"/>
                    <a:pt x="23269" y="67656"/>
                  </a:cubicBezTo>
                  <a:cubicBezTo>
                    <a:pt x="23578" y="67656"/>
                    <a:pt x="23904" y="67556"/>
                    <a:pt x="24219" y="67324"/>
                  </a:cubicBezTo>
                  <a:cubicBezTo>
                    <a:pt x="25559" y="66336"/>
                    <a:pt x="24652" y="64451"/>
                    <a:pt x="23313" y="64451"/>
                  </a:cubicBezTo>
                  <a:cubicBezTo>
                    <a:pt x="23025" y="64451"/>
                    <a:pt x="22718" y="64538"/>
                    <a:pt x="22408" y="64740"/>
                  </a:cubicBezTo>
                  <a:lnTo>
                    <a:pt x="13231" y="46202"/>
                  </a:lnTo>
                  <a:cubicBezTo>
                    <a:pt x="13333" y="46100"/>
                    <a:pt x="13414" y="45999"/>
                    <a:pt x="13495" y="45897"/>
                  </a:cubicBezTo>
                  <a:cubicBezTo>
                    <a:pt x="13658" y="45653"/>
                    <a:pt x="13760" y="45388"/>
                    <a:pt x="13780" y="45103"/>
                  </a:cubicBezTo>
                  <a:lnTo>
                    <a:pt x="35045" y="46487"/>
                  </a:lnTo>
                  <a:cubicBezTo>
                    <a:pt x="34919" y="47565"/>
                    <a:pt x="35775" y="48250"/>
                    <a:pt x="36641" y="48250"/>
                  </a:cubicBezTo>
                  <a:cubicBezTo>
                    <a:pt x="37180" y="48250"/>
                    <a:pt x="37723" y="47984"/>
                    <a:pt x="38036" y="47382"/>
                  </a:cubicBezTo>
                  <a:cubicBezTo>
                    <a:pt x="38651" y="46213"/>
                    <a:pt x="37697" y="45044"/>
                    <a:pt x="36614" y="45044"/>
                  </a:cubicBezTo>
                  <a:cubicBezTo>
                    <a:pt x="36264" y="45044"/>
                    <a:pt x="35901" y="45166"/>
                    <a:pt x="35574" y="45449"/>
                  </a:cubicBezTo>
                  <a:lnTo>
                    <a:pt x="26742" y="25711"/>
                  </a:lnTo>
                  <a:cubicBezTo>
                    <a:pt x="26925" y="25589"/>
                    <a:pt x="27068" y="25447"/>
                    <a:pt x="27210" y="25264"/>
                  </a:cubicBezTo>
                  <a:cubicBezTo>
                    <a:pt x="27210" y="25243"/>
                    <a:pt x="27231" y="25223"/>
                    <a:pt x="27231" y="25223"/>
                  </a:cubicBezTo>
                  <a:cubicBezTo>
                    <a:pt x="27231" y="25202"/>
                    <a:pt x="27251" y="25182"/>
                    <a:pt x="27271" y="25162"/>
                  </a:cubicBezTo>
                  <a:cubicBezTo>
                    <a:pt x="27434" y="24938"/>
                    <a:pt x="27516" y="24653"/>
                    <a:pt x="27536" y="24368"/>
                  </a:cubicBezTo>
                  <a:lnTo>
                    <a:pt x="49024" y="26077"/>
                  </a:lnTo>
                  <a:cubicBezTo>
                    <a:pt x="48892" y="27133"/>
                    <a:pt x="49743" y="27846"/>
                    <a:pt x="50619" y="27846"/>
                  </a:cubicBezTo>
                  <a:cubicBezTo>
                    <a:pt x="51094" y="27846"/>
                    <a:pt x="51577" y="27636"/>
                    <a:pt x="51914" y="27156"/>
                  </a:cubicBezTo>
                  <a:cubicBezTo>
                    <a:pt x="52691" y="26023"/>
                    <a:pt x="51784" y="24652"/>
                    <a:pt x="50602" y="24652"/>
                  </a:cubicBezTo>
                  <a:cubicBezTo>
                    <a:pt x="50362" y="24652"/>
                    <a:pt x="50110" y="24709"/>
                    <a:pt x="49858" y="24836"/>
                  </a:cubicBezTo>
                  <a:lnTo>
                    <a:pt x="40925" y="5505"/>
                  </a:lnTo>
                  <a:cubicBezTo>
                    <a:pt x="41312" y="5322"/>
                    <a:pt x="41617" y="4996"/>
                    <a:pt x="41760" y="4610"/>
                  </a:cubicBezTo>
                  <a:lnTo>
                    <a:pt x="62352" y="6502"/>
                  </a:lnTo>
                  <a:cubicBezTo>
                    <a:pt x="62134" y="7529"/>
                    <a:pt x="62945" y="8416"/>
                    <a:pt x="63900" y="8416"/>
                  </a:cubicBezTo>
                  <a:cubicBezTo>
                    <a:pt x="64099" y="8416"/>
                    <a:pt x="64305" y="8377"/>
                    <a:pt x="64509" y="8293"/>
                  </a:cubicBezTo>
                  <a:cubicBezTo>
                    <a:pt x="65690" y="7825"/>
                    <a:pt x="65852" y="6238"/>
                    <a:pt x="64815" y="5505"/>
                  </a:cubicBezTo>
                  <a:cubicBezTo>
                    <a:pt x="64537" y="5320"/>
                    <a:pt x="64224" y="5231"/>
                    <a:pt x="63916" y="5231"/>
                  </a:cubicBezTo>
                  <a:cubicBezTo>
                    <a:pt x="63409" y="5231"/>
                    <a:pt x="62913" y="5470"/>
                    <a:pt x="62597" y="5912"/>
                  </a:cubicBezTo>
                  <a:cubicBezTo>
                    <a:pt x="62515" y="6034"/>
                    <a:pt x="62454" y="6177"/>
                    <a:pt x="62413" y="6319"/>
                  </a:cubicBezTo>
                  <a:lnTo>
                    <a:pt x="41800" y="4427"/>
                  </a:lnTo>
                  <a:cubicBezTo>
                    <a:pt x="42024" y="3490"/>
                    <a:pt x="41353" y="2575"/>
                    <a:pt x="40396" y="2493"/>
                  </a:cubicBezTo>
                  <a:cubicBezTo>
                    <a:pt x="40339" y="2487"/>
                    <a:pt x="40283" y="2484"/>
                    <a:pt x="40227" y="2484"/>
                  </a:cubicBezTo>
                  <a:cubicBezTo>
                    <a:pt x="39346" y="2484"/>
                    <a:pt x="38628" y="3223"/>
                    <a:pt x="38667" y="4142"/>
                  </a:cubicBezTo>
                  <a:lnTo>
                    <a:pt x="17463" y="2188"/>
                  </a:lnTo>
                  <a:cubicBezTo>
                    <a:pt x="17891" y="1102"/>
                    <a:pt x="17057" y="1"/>
                    <a:pt x="15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31"/>
            <p:cNvSpPr/>
            <p:nvPr/>
          </p:nvSpPr>
          <p:spPr>
            <a:xfrm>
              <a:off x="7271738" y="-512576"/>
              <a:ext cx="2556984" cy="198989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31"/>
            <p:cNvSpPr/>
            <p:nvPr/>
          </p:nvSpPr>
          <p:spPr>
            <a:xfrm>
              <a:off x="-732050" y="3341099"/>
              <a:ext cx="2041250" cy="2128775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31"/>
            <p:cNvSpPr/>
            <p:nvPr/>
          </p:nvSpPr>
          <p:spPr>
            <a:xfrm>
              <a:off x="7865475" y="-643476"/>
              <a:ext cx="2557058" cy="2982860"/>
            </a:xfrm>
            <a:custGeom>
              <a:rect b="b" l="l" r="r" t="t"/>
              <a:pathLst>
                <a:path extrusionOk="0" h="82445" w="70676">
                  <a:moveTo>
                    <a:pt x="28356" y="0"/>
                  </a:moveTo>
                  <a:cubicBezTo>
                    <a:pt x="25023" y="0"/>
                    <a:pt x="21695" y="811"/>
                    <a:pt x="18939" y="2661"/>
                  </a:cubicBezTo>
                  <a:cubicBezTo>
                    <a:pt x="16208" y="4487"/>
                    <a:pt x="14145" y="7408"/>
                    <a:pt x="13541" y="10646"/>
                  </a:cubicBezTo>
                  <a:cubicBezTo>
                    <a:pt x="12954" y="13821"/>
                    <a:pt x="14256" y="16901"/>
                    <a:pt x="14176" y="20076"/>
                  </a:cubicBezTo>
                  <a:lnTo>
                    <a:pt x="14176" y="20282"/>
                  </a:lnTo>
                  <a:cubicBezTo>
                    <a:pt x="13954" y="24965"/>
                    <a:pt x="9303" y="26791"/>
                    <a:pt x="6033" y="29156"/>
                  </a:cubicBezTo>
                  <a:cubicBezTo>
                    <a:pt x="2445" y="31760"/>
                    <a:pt x="1127" y="35728"/>
                    <a:pt x="3731" y="39554"/>
                  </a:cubicBezTo>
                  <a:cubicBezTo>
                    <a:pt x="5937" y="42777"/>
                    <a:pt x="9747" y="44857"/>
                    <a:pt x="11255" y="48587"/>
                  </a:cubicBezTo>
                  <a:cubicBezTo>
                    <a:pt x="12367" y="51365"/>
                    <a:pt x="10986" y="54270"/>
                    <a:pt x="9176" y="56414"/>
                  </a:cubicBezTo>
                  <a:cubicBezTo>
                    <a:pt x="7445" y="58461"/>
                    <a:pt x="5302" y="60128"/>
                    <a:pt x="3810" y="62351"/>
                  </a:cubicBezTo>
                  <a:cubicBezTo>
                    <a:pt x="0" y="68034"/>
                    <a:pt x="1937" y="75352"/>
                    <a:pt x="7207" y="79416"/>
                  </a:cubicBezTo>
                  <a:cubicBezTo>
                    <a:pt x="9739" y="81372"/>
                    <a:pt x="13102" y="82444"/>
                    <a:pt x="16421" y="82444"/>
                  </a:cubicBezTo>
                  <a:cubicBezTo>
                    <a:pt x="18867" y="82444"/>
                    <a:pt x="21289" y="81862"/>
                    <a:pt x="23336" y="80623"/>
                  </a:cubicBezTo>
                  <a:cubicBezTo>
                    <a:pt x="26210" y="78877"/>
                    <a:pt x="28385" y="76146"/>
                    <a:pt x="29972" y="73177"/>
                  </a:cubicBezTo>
                  <a:cubicBezTo>
                    <a:pt x="32163" y="69066"/>
                    <a:pt x="32528" y="64208"/>
                    <a:pt x="36401" y="61271"/>
                  </a:cubicBezTo>
                  <a:cubicBezTo>
                    <a:pt x="40021" y="58525"/>
                    <a:pt x="44831" y="57811"/>
                    <a:pt x="49244" y="57445"/>
                  </a:cubicBezTo>
                  <a:cubicBezTo>
                    <a:pt x="56706" y="56810"/>
                    <a:pt x="65088" y="56112"/>
                    <a:pt x="68739" y="48492"/>
                  </a:cubicBezTo>
                  <a:cubicBezTo>
                    <a:pt x="70358" y="45111"/>
                    <a:pt x="70676" y="41205"/>
                    <a:pt x="70072" y="37522"/>
                  </a:cubicBezTo>
                  <a:cubicBezTo>
                    <a:pt x="69056" y="31299"/>
                    <a:pt x="65691" y="25743"/>
                    <a:pt x="61849" y="20854"/>
                  </a:cubicBezTo>
                  <a:cubicBezTo>
                    <a:pt x="57960" y="15901"/>
                    <a:pt x="53356" y="11567"/>
                    <a:pt x="48165" y="7995"/>
                  </a:cubicBezTo>
                  <a:cubicBezTo>
                    <a:pt x="43180" y="4550"/>
                    <a:pt x="37179" y="1010"/>
                    <a:pt x="31131" y="184"/>
                  </a:cubicBezTo>
                  <a:cubicBezTo>
                    <a:pt x="30214" y="63"/>
                    <a:pt x="29284" y="0"/>
                    <a:pt x="28356" y="0"/>
                  </a:cubicBezTo>
                  <a:close/>
                </a:path>
              </a:pathLst>
            </a:custGeom>
            <a:solidFill>
              <a:srgbClr val="629E96">
                <a:alpha val="81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31"/>
            <p:cNvSpPr/>
            <p:nvPr/>
          </p:nvSpPr>
          <p:spPr>
            <a:xfrm>
              <a:off x="-318525" y="3629650"/>
              <a:ext cx="3688175" cy="1634750"/>
            </a:xfrm>
            <a:custGeom>
              <a:rect b="b" l="l" r="r" t="t"/>
              <a:pathLst>
                <a:path extrusionOk="0" h="65390" w="147527">
                  <a:moveTo>
                    <a:pt x="0" y="0"/>
                  </a:moveTo>
                  <a:cubicBezTo>
                    <a:pt x="3154" y="7840"/>
                    <a:pt x="8262" y="41393"/>
                    <a:pt x="18925" y="47040"/>
                  </a:cubicBezTo>
                  <a:cubicBezTo>
                    <a:pt x="29589" y="52687"/>
                    <a:pt x="49561" y="34879"/>
                    <a:pt x="63981" y="33882"/>
                  </a:cubicBezTo>
                  <a:cubicBezTo>
                    <a:pt x="78402" y="32885"/>
                    <a:pt x="91524" y="35808"/>
                    <a:pt x="105448" y="41059"/>
                  </a:cubicBezTo>
                  <a:cubicBezTo>
                    <a:pt x="119372" y="46310"/>
                    <a:pt x="140514" y="61335"/>
                    <a:pt x="147527" y="6539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_1">
    <p:spTree>
      <p:nvGrpSpPr>
        <p:cNvPr id="1014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2" name="Google Shape;10142;p32"/>
          <p:cNvGrpSpPr/>
          <p:nvPr/>
        </p:nvGrpSpPr>
        <p:grpSpPr>
          <a:xfrm>
            <a:off x="-773975" y="-770577"/>
            <a:ext cx="11515027" cy="7141945"/>
            <a:chOff x="-773975" y="-770577"/>
            <a:chExt cx="11515027" cy="7141945"/>
          </a:xfrm>
        </p:grpSpPr>
        <p:grpSp>
          <p:nvGrpSpPr>
            <p:cNvPr id="10143" name="Google Shape;10143;p32"/>
            <p:cNvGrpSpPr/>
            <p:nvPr/>
          </p:nvGrpSpPr>
          <p:grpSpPr>
            <a:xfrm>
              <a:off x="6748125" y="3573825"/>
              <a:ext cx="3388973" cy="2797543"/>
              <a:chOff x="6748125" y="3573825"/>
              <a:chExt cx="3388973" cy="2797543"/>
            </a:xfrm>
          </p:grpSpPr>
          <p:sp>
            <p:nvSpPr>
              <p:cNvPr id="10144" name="Google Shape;10144;p32"/>
              <p:cNvSpPr/>
              <p:nvPr/>
            </p:nvSpPr>
            <p:spPr>
              <a:xfrm>
                <a:off x="7810725" y="3573825"/>
                <a:ext cx="2326373" cy="2128834"/>
              </a:xfrm>
              <a:custGeom>
                <a:rect b="b" l="l" r="r" t="t"/>
                <a:pathLst>
                  <a:path extrusionOk="0" h="68303" w="74641">
                    <a:moveTo>
                      <a:pt x="45095" y="1"/>
                    </a:moveTo>
                    <a:cubicBezTo>
                      <a:pt x="40323" y="1"/>
                      <a:pt x="35722" y="1779"/>
                      <a:pt x="32115" y="5901"/>
                    </a:cubicBezTo>
                    <a:cubicBezTo>
                      <a:pt x="31941" y="6092"/>
                      <a:pt x="31687" y="6219"/>
                      <a:pt x="31512" y="6425"/>
                    </a:cubicBezTo>
                    <a:cubicBezTo>
                      <a:pt x="22638" y="16791"/>
                      <a:pt x="32655" y="24792"/>
                      <a:pt x="14446" y="36349"/>
                    </a:cubicBezTo>
                    <a:cubicBezTo>
                      <a:pt x="1" y="45493"/>
                      <a:pt x="11169" y="68302"/>
                      <a:pt x="30444" y="68302"/>
                    </a:cubicBezTo>
                    <a:cubicBezTo>
                      <a:pt x="35697" y="68302"/>
                      <a:pt x="41553" y="66607"/>
                      <a:pt x="47657" y="62479"/>
                    </a:cubicBezTo>
                    <a:cubicBezTo>
                      <a:pt x="61008" y="53447"/>
                      <a:pt x="67929" y="43620"/>
                      <a:pt x="70755" y="31698"/>
                    </a:cubicBezTo>
                    <a:cubicBezTo>
                      <a:pt x="74640" y="15363"/>
                      <a:pt x="59125" y="1"/>
                      <a:pt x="45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32"/>
              <p:cNvSpPr/>
              <p:nvPr/>
            </p:nvSpPr>
            <p:spPr>
              <a:xfrm>
                <a:off x="6748125" y="4530629"/>
                <a:ext cx="2712817" cy="1840740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46" name="Google Shape;10146;p32"/>
            <p:cNvGrpSpPr/>
            <p:nvPr/>
          </p:nvGrpSpPr>
          <p:grpSpPr>
            <a:xfrm>
              <a:off x="4830177" y="-770577"/>
              <a:ext cx="5910876" cy="1684007"/>
              <a:chOff x="4791327" y="3919371"/>
              <a:chExt cx="4838238" cy="1378413"/>
            </a:xfrm>
          </p:grpSpPr>
          <p:sp>
            <p:nvSpPr>
              <p:cNvPr id="10147" name="Google Shape;10147;p32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8" name="Google Shape;10148;p32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9" name="Google Shape;10149;p32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32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32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32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32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32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32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32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32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32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32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32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32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32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32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32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32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32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32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32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32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32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32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32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32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32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32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32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32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32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32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32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32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32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32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32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32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32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32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32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32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32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32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32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32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32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32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32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32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32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32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32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32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32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32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32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32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32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32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32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32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32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32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32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32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32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32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32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32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32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32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32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32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32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32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32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32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32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32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32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32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32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32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32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32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32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32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32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32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32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32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32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32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32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32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32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32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32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32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32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32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32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32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32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32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32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32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32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32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32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32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32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32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32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32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32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32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32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32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32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32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32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32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32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32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32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32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32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32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32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9" name="Google Shape;10279;p32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0" name="Google Shape;10280;p32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32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32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32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32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32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32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32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32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32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32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32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32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32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32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32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32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32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8" name="Google Shape;10298;p32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32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32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32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32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32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32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32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32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32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32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32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32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32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32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32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32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32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32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32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32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32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32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32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32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32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32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32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32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32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32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32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32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32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32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32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32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32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32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32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32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32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32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1" name="Google Shape;10341;p32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2" name="Google Shape;10342;p32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32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32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32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32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32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32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32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32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32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32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32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32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32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32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32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32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32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32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32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32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32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32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32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32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32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32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32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32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32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32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32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32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32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32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32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32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32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32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32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32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32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32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5" name="Google Shape;10385;p32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6" name="Google Shape;10386;p32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32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32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32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32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32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32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32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32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32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32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32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32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32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32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32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32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3" name="Google Shape;10403;p32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4" name="Google Shape;10404;p32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32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6" name="Google Shape;10406;p32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7" name="Google Shape;10407;p32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32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9" name="Google Shape;10409;p32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0" name="Google Shape;10410;p32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32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2" name="Google Shape;10412;p32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3" name="Google Shape;10413;p32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4" name="Google Shape;10414;p32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5" name="Google Shape;10415;p32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32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32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32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32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32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32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32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32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32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32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32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32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32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32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32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32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32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32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32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32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32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32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32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32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32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32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32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32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32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32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32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32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32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32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32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32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32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32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32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32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32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32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32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32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32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32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32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32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32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32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32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32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32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32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32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32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32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32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32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32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6" name="Google Shape;10476;p32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7" name="Google Shape;10477;p32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8" name="Google Shape;10478;p32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32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32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32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32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32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32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5" name="Google Shape;10485;p32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6" name="Google Shape;10486;p32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7" name="Google Shape;10487;p32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8" name="Google Shape;10488;p32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9" name="Google Shape;10489;p32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0" name="Google Shape;10490;p32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1" name="Google Shape;10491;p32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2" name="Google Shape;10492;p32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3" name="Google Shape;10493;p32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4" name="Google Shape;10494;p32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5" name="Google Shape;10495;p32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6" name="Google Shape;10496;p32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7" name="Google Shape;10497;p32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8" name="Google Shape;10498;p32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9" name="Google Shape;10499;p32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0" name="Google Shape;10500;p32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1" name="Google Shape;10501;p32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2" name="Google Shape;10502;p32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3" name="Google Shape;10503;p32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4" name="Google Shape;10504;p32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5" name="Google Shape;10505;p32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6" name="Google Shape;10506;p32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7" name="Google Shape;10507;p32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8" name="Google Shape;10508;p32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9" name="Google Shape;10509;p32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0" name="Google Shape;10510;p32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1" name="Google Shape;10511;p32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2" name="Google Shape;10512;p32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3" name="Google Shape;10513;p32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4" name="Google Shape;10514;p32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5" name="Google Shape;10515;p32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6" name="Google Shape;10516;p32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7" name="Google Shape;10517;p32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8" name="Google Shape;10518;p32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9" name="Google Shape;10519;p32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0" name="Google Shape;10520;p32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1" name="Google Shape;10521;p32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2" name="Google Shape;10522;p32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3" name="Google Shape;10523;p32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4" name="Google Shape;10524;p32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5" name="Google Shape;10525;p32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32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7" name="Google Shape;10527;p32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8" name="Google Shape;10528;p32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9" name="Google Shape;10529;p32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0" name="Google Shape;10530;p32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1" name="Google Shape;10531;p32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2" name="Google Shape;10532;p32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3" name="Google Shape;10533;p32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4" name="Google Shape;10534;p32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5" name="Google Shape;10535;p32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6" name="Google Shape;10536;p32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7" name="Google Shape;10537;p32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8" name="Google Shape;10538;p32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9" name="Google Shape;10539;p32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0" name="Google Shape;10540;p32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1" name="Google Shape;10541;p32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2" name="Google Shape;10542;p32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32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32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32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32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32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32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9" name="Google Shape;10549;p32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0" name="Google Shape;10550;p32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1" name="Google Shape;10551;p32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2" name="Google Shape;10552;p32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3" name="Google Shape;10553;p32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4" name="Google Shape;10554;p32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5" name="Google Shape;10555;p32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6" name="Google Shape;10556;p32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7" name="Google Shape;10557;p32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8" name="Google Shape;10558;p32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32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32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1" name="Google Shape;10561;p32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2" name="Google Shape;10562;p32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32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32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5" name="Google Shape;10565;p32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6" name="Google Shape;10566;p32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7" name="Google Shape;10567;p32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8" name="Google Shape;10568;p32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9" name="Google Shape;10569;p32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0" name="Google Shape;10570;p32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1" name="Google Shape;10571;p32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2" name="Google Shape;10572;p32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3" name="Google Shape;10573;p32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4" name="Google Shape;10574;p32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5" name="Google Shape;10575;p32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6" name="Google Shape;10576;p32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7" name="Google Shape;10577;p32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8" name="Google Shape;10578;p32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9" name="Google Shape;10579;p32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0" name="Google Shape;10580;p32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1" name="Google Shape;10581;p32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2" name="Google Shape;10582;p32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3" name="Google Shape;10583;p32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4" name="Google Shape;10584;p32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5" name="Google Shape;10585;p32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32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32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32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32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32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32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2" name="Google Shape;10592;p32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3" name="Google Shape;10593;p32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32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32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32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32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32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9" name="Google Shape;10599;p32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0" name="Google Shape;10600;p32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32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32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32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32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5" name="Google Shape;10605;p32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6" name="Google Shape;10606;p32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7" name="Google Shape;10607;p32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32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32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32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32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32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32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4" name="Google Shape;10614;p32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5" name="Google Shape;10615;p32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6" name="Google Shape;10616;p32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32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32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32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32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32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32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32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32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32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32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32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32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32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32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32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32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32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32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32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32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32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32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32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32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32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32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32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32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32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32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32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32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32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32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32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32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32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32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32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32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32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32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32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0" name="Google Shape;10660;p32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1" name="Google Shape;10661;p32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2" name="Google Shape;10662;p32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3" name="Google Shape;10663;p32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4" name="Google Shape;10664;p32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5" name="Google Shape;10665;p32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32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7" name="Google Shape;10667;p32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8" name="Google Shape;10668;p32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9" name="Google Shape;10669;p32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0" name="Google Shape;10670;p32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32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32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32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32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32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32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32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32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32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32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32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32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32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32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32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32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32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32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32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32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32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32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32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32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32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32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32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32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32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32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32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32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32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32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32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32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32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32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32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32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32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32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32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32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32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32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32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32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32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32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32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32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32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32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32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32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32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32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32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32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32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32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32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32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32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32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32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32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32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32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32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32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32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32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32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32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32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32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32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32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32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32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32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32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32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32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32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32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32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32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32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32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32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32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32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32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32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32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32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32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32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32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32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32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32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32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32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32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32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32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32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32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32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32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32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32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32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32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32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32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32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32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32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32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32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32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32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32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32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32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32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32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32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32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32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32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32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32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32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32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32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32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32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32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32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32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32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32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32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32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32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32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32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32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32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32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32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32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32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32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32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32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32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32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32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32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32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32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32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32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32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32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32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32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32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32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47" name="Google Shape;10847;p32"/>
            <p:cNvGrpSpPr/>
            <p:nvPr/>
          </p:nvGrpSpPr>
          <p:grpSpPr>
            <a:xfrm>
              <a:off x="-773975" y="3668825"/>
              <a:ext cx="4263250" cy="2128775"/>
              <a:chOff x="-773975" y="3668825"/>
              <a:chExt cx="4263250" cy="2128775"/>
            </a:xfrm>
          </p:grpSpPr>
          <p:sp>
            <p:nvSpPr>
              <p:cNvPr id="10848" name="Google Shape;10848;p32"/>
              <p:cNvSpPr/>
              <p:nvPr/>
            </p:nvSpPr>
            <p:spPr>
              <a:xfrm>
                <a:off x="359125" y="4506306"/>
                <a:ext cx="3130150" cy="1097025"/>
              </a:xfrm>
              <a:custGeom>
                <a:rect b="b" l="l" r="r" t="t"/>
                <a:pathLst>
                  <a:path extrusionOk="0" h="43881" w="125206">
                    <a:moveTo>
                      <a:pt x="0" y="27213"/>
                    </a:moveTo>
                    <a:cubicBezTo>
                      <a:pt x="4718" y="23758"/>
                      <a:pt x="17477" y="8939"/>
                      <a:pt x="28309" y="6480"/>
                    </a:cubicBezTo>
                    <a:cubicBezTo>
                      <a:pt x="39141" y="4021"/>
                      <a:pt x="53494" y="13536"/>
                      <a:pt x="64992" y="12460"/>
                    </a:cubicBezTo>
                    <a:cubicBezTo>
                      <a:pt x="76490" y="11384"/>
                      <a:pt x="87992" y="354"/>
                      <a:pt x="97295" y="22"/>
                    </a:cubicBezTo>
                    <a:cubicBezTo>
                      <a:pt x="106598" y="-310"/>
                      <a:pt x="116160" y="3157"/>
                      <a:pt x="120812" y="10467"/>
                    </a:cubicBezTo>
                    <a:cubicBezTo>
                      <a:pt x="125464" y="17777"/>
                      <a:pt x="124474" y="38312"/>
                      <a:pt x="125206" y="43881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49" name="Google Shape;10849;p32"/>
              <p:cNvSpPr/>
              <p:nvPr/>
            </p:nvSpPr>
            <p:spPr>
              <a:xfrm>
                <a:off x="-773975" y="3668825"/>
                <a:ext cx="2041250" cy="212877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5"/>
          <p:cNvGrpSpPr/>
          <p:nvPr/>
        </p:nvGrpSpPr>
        <p:grpSpPr>
          <a:xfrm>
            <a:off x="-669580" y="-849500"/>
            <a:ext cx="10753028" cy="7232277"/>
            <a:chOff x="-669580" y="-849500"/>
            <a:chExt cx="10753028" cy="7232277"/>
          </a:xfrm>
        </p:grpSpPr>
        <p:grpSp>
          <p:nvGrpSpPr>
            <p:cNvPr id="1435" name="Google Shape;1435;p5"/>
            <p:cNvGrpSpPr/>
            <p:nvPr/>
          </p:nvGrpSpPr>
          <p:grpSpPr>
            <a:xfrm>
              <a:off x="3895877" y="4084237"/>
              <a:ext cx="5910876" cy="1684007"/>
              <a:chOff x="4791327" y="3919371"/>
              <a:chExt cx="4838238" cy="1378413"/>
            </a:xfrm>
          </p:grpSpPr>
          <p:sp>
            <p:nvSpPr>
              <p:cNvPr id="1436" name="Google Shape;1436;p5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5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5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5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5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5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5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5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5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5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5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5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5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5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5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5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5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5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5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5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5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5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5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5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5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5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5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5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5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5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5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5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5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5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5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5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5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5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5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5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5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5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5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5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5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5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5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5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5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5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5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5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5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5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5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5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5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5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5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5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5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5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5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5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5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5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5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5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5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5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5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5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5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5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5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5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5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5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5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5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5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5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5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5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5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5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5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5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5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5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5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5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5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5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5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5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5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5"/>
            <p:cNvGrpSpPr/>
            <p:nvPr/>
          </p:nvGrpSpPr>
          <p:grpSpPr>
            <a:xfrm>
              <a:off x="6323182" y="-849500"/>
              <a:ext cx="3760266" cy="2771226"/>
              <a:chOff x="6323182" y="-849500"/>
              <a:chExt cx="3760266" cy="2771226"/>
            </a:xfrm>
          </p:grpSpPr>
          <p:sp>
            <p:nvSpPr>
              <p:cNvPr id="2137" name="Google Shape;2137;p5"/>
              <p:cNvSpPr/>
              <p:nvPr/>
            </p:nvSpPr>
            <p:spPr>
              <a:xfrm>
                <a:off x="6323182" y="-849500"/>
                <a:ext cx="3137225" cy="2128716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"/>
              <p:cNvSpPr/>
              <p:nvPr/>
            </p:nvSpPr>
            <p:spPr>
              <a:xfrm>
                <a:off x="7916875" y="-605625"/>
                <a:ext cx="2166573" cy="2527351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9" name="Google Shape;2139;p5"/>
            <p:cNvGrpSpPr/>
            <p:nvPr/>
          </p:nvGrpSpPr>
          <p:grpSpPr>
            <a:xfrm>
              <a:off x="-669580" y="3557122"/>
              <a:ext cx="4995980" cy="2825655"/>
              <a:chOff x="-669580" y="3557122"/>
              <a:chExt cx="4995980" cy="2825655"/>
            </a:xfrm>
          </p:grpSpPr>
          <p:sp>
            <p:nvSpPr>
              <p:cNvPr id="2140" name="Google Shape;2140;p5"/>
              <p:cNvSpPr/>
              <p:nvPr/>
            </p:nvSpPr>
            <p:spPr>
              <a:xfrm>
                <a:off x="-669580" y="4107128"/>
                <a:ext cx="2924171" cy="2275649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"/>
              <p:cNvSpPr/>
              <p:nvPr/>
            </p:nvSpPr>
            <p:spPr>
              <a:xfrm>
                <a:off x="-318700" y="3557122"/>
                <a:ext cx="4645100" cy="1653150"/>
              </a:xfrm>
              <a:custGeom>
                <a:rect b="b" l="l" r="r" t="t"/>
                <a:pathLst>
                  <a:path extrusionOk="0" h="66126" w="185804">
                    <a:moveTo>
                      <a:pt x="0" y="2729"/>
                    </a:moveTo>
                    <a:cubicBezTo>
                      <a:pt x="4718" y="2463"/>
                      <a:pt x="22062" y="-2055"/>
                      <a:pt x="28309" y="1135"/>
                    </a:cubicBezTo>
                    <a:cubicBezTo>
                      <a:pt x="34556" y="4325"/>
                      <a:pt x="30436" y="17283"/>
                      <a:pt x="37480" y="21868"/>
                    </a:cubicBezTo>
                    <a:cubicBezTo>
                      <a:pt x="44524" y="26453"/>
                      <a:pt x="60473" y="23463"/>
                      <a:pt x="70574" y="28646"/>
                    </a:cubicBezTo>
                    <a:cubicBezTo>
                      <a:pt x="80675" y="33829"/>
                      <a:pt x="84130" y="50243"/>
                      <a:pt x="98085" y="52968"/>
                    </a:cubicBezTo>
                    <a:cubicBezTo>
                      <a:pt x="112040" y="55693"/>
                      <a:pt x="139685" y="42801"/>
                      <a:pt x="154305" y="44994"/>
                    </a:cubicBezTo>
                    <a:cubicBezTo>
                      <a:pt x="168925" y="47187"/>
                      <a:pt x="180554" y="62604"/>
                      <a:pt x="185804" y="66126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2142" name="Google Shape;2142;p5"/>
          <p:cNvSpPr txBox="1"/>
          <p:nvPr>
            <p:ph idx="1" type="subTitle"/>
          </p:nvPr>
        </p:nvSpPr>
        <p:spPr>
          <a:xfrm>
            <a:off x="1096024" y="2496025"/>
            <a:ext cx="30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43" name="Google Shape;2143;p5"/>
          <p:cNvSpPr txBox="1"/>
          <p:nvPr>
            <p:ph idx="2" type="subTitle"/>
          </p:nvPr>
        </p:nvSpPr>
        <p:spPr>
          <a:xfrm>
            <a:off x="1096024" y="2867427"/>
            <a:ext cx="3094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4" name="Google Shape;2144;p5"/>
          <p:cNvSpPr txBox="1"/>
          <p:nvPr>
            <p:ph idx="3" type="subTitle"/>
          </p:nvPr>
        </p:nvSpPr>
        <p:spPr>
          <a:xfrm>
            <a:off x="4953476" y="2496025"/>
            <a:ext cx="30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9pPr>
          </a:lstStyle>
          <a:p/>
        </p:txBody>
      </p:sp>
      <p:sp>
        <p:nvSpPr>
          <p:cNvPr id="2145" name="Google Shape;2145;p5"/>
          <p:cNvSpPr txBox="1"/>
          <p:nvPr>
            <p:ph idx="4" type="subTitle"/>
          </p:nvPr>
        </p:nvSpPr>
        <p:spPr>
          <a:xfrm>
            <a:off x="4953476" y="2867428"/>
            <a:ext cx="3094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5"/>
          <p:cNvSpPr txBox="1"/>
          <p:nvPr>
            <p:ph type="title"/>
          </p:nvPr>
        </p:nvSpPr>
        <p:spPr>
          <a:xfrm>
            <a:off x="720000" y="311400"/>
            <a:ext cx="52371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6"/>
          <p:cNvSpPr txBox="1"/>
          <p:nvPr>
            <p:ph type="title"/>
          </p:nvPr>
        </p:nvSpPr>
        <p:spPr>
          <a:xfrm>
            <a:off x="720000" y="311400"/>
            <a:ext cx="57813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2149" name="Google Shape;2149;p6"/>
          <p:cNvGrpSpPr/>
          <p:nvPr/>
        </p:nvGrpSpPr>
        <p:grpSpPr>
          <a:xfrm>
            <a:off x="-265511" y="-805862"/>
            <a:ext cx="10759623" cy="7368049"/>
            <a:chOff x="-265511" y="-805862"/>
            <a:chExt cx="10759623" cy="7368049"/>
          </a:xfrm>
        </p:grpSpPr>
        <p:grpSp>
          <p:nvGrpSpPr>
            <p:cNvPr id="2150" name="Google Shape;2150;p6"/>
            <p:cNvGrpSpPr/>
            <p:nvPr/>
          </p:nvGrpSpPr>
          <p:grpSpPr>
            <a:xfrm>
              <a:off x="6210350" y="-805862"/>
              <a:ext cx="4283762" cy="2371713"/>
              <a:chOff x="6210350" y="-805862"/>
              <a:chExt cx="4283762" cy="2371713"/>
            </a:xfrm>
          </p:grpSpPr>
          <p:sp>
            <p:nvSpPr>
              <p:cNvPr id="2151" name="Google Shape;2151;p6"/>
              <p:cNvSpPr/>
              <p:nvPr/>
            </p:nvSpPr>
            <p:spPr>
              <a:xfrm>
                <a:off x="7446500" y="-805862"/>
                <a:ext cx="3047612" cy="2371713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6"/>
              <p:cNvSpPr/>
              <p:nvPr/>
            </p:nvSpPr>
            <p:spPr>
              <a:xfrm>
                <a:off x="6210350" y="-99000"/>
                <a:ext cx="3429000" cy="1116525"/>
              </a:xfrm>
              <a:custGeom>
                <a:rect b="b" l="l" r="r" t="t"/>
                <a:pathLst>
                  <a:path extrusionOk="0" h="44661" w="137160">
                    <a:moveTo>
                      <a:pt x="0" y="0"/>
                    </a:moveTo>
                    <a:cubicBezTo>
                      <a:pt x="4054" y="5516"/>
                      <a:pt x="13889" y="29107"/>
                      <a:pt x="24322" y="33094"/>
                    </a:cubicBezTo>
                    <a:cubicBezTo>
                      <a:pt x="34755" y="37081"/>
                      <a:pt x="50505" y="21997"/>
                      <a:pt x="62599" y="23924"/>
                    </a:cubicBezTo>
                    <a:cubicBezTo>
                      <a:pt x="74694" y="25851"/>
                      <a:pt x="84462" y="44989"/>
                      <a:pt x="96889" y="44657"/>
                    </a:cubicBezTo>
                    <a:cubicBezTo>
                      <a:pt x="109316" y="44325"/>
                      <a:pt x="130448" y="25718"/>
                      <a:pt x="137160" y="2193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153" name="Google Shape;2153;p6"/>
            <p:cNvGrpSpPr/>
            <p:nvPr/>
          </p:nvGrpSpPr>
          <p:grpSpPr>
            <a:xfrm>
              <a:off x="3498635" y="4379400"/>
              <a:ext cx="5910876" cy="1684007"/>
              <a:chOff x="4791327" y="3919371"/>
              <a:chExt cx="4838238" cy="1378413"/>
            </a:xfrm>
          </p:grpSpPr>
          <p:sp>
            <p:nvSpPr>
              <p:cNvPr id="2154" name="Google Shape;2154;p6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6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6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6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6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6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6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6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6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6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6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6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6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6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6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6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6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6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6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6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6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6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6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6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6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6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6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6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6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6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6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6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6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6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6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6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6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6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6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6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6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6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6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6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6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6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6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6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6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6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6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6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6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6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6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6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6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6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6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6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6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6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6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6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6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6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6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6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6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6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6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6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6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6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6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6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6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6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6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6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6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6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6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6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6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6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6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6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6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6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6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6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6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6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6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6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6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6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6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6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6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6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6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6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6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6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6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6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6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6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6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6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6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6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6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6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6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6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6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6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6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6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6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6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6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6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6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6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6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6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6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6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6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6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6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6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6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6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6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6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6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6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6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6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6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6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6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6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6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6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6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6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6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6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6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6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6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6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6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6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6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6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6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6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6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6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6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6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6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6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6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6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6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6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6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6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6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6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6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6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6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6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6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6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6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6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6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6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6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6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6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6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6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6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6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6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6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6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6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6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6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6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6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6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6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6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6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6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6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6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6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6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6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6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6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6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6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6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6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6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6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6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6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6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6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6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6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6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6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6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6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6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6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6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6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6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6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6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6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6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6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6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6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6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6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6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6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6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6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6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6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6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6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6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6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6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6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6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6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6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6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6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6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6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6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6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6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6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6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6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6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6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6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6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6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6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6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6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6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6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6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6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6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6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6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6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6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6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6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6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6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6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6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6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6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6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6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6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6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6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6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6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6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6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6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6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6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6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6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6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6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6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6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6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6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6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6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6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6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6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6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6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6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6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6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6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6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6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6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6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6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6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6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6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6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6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6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6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6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6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6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6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6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6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6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6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6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6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6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6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6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6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6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6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6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6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6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6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6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6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6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6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6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6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6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6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6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6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6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6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6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6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6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6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6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6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6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6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6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6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6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6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6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6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6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6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6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6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6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6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6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6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6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6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6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6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6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6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6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6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6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6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6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6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6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6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6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6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6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6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6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6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6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6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6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6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6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6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6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6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6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6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6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6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6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6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6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6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6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6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6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6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6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6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6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6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6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6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6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6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6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6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6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6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6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6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6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6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6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6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6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6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6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6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6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6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6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6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6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6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6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6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6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6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6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6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6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6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6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6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6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6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6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6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6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6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6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6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6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6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6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6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6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6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6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6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6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6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6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6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6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6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6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6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6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6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6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6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6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6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6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6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6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6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6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6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6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6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6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6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6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6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6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6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6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6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6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6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6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6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6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6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6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6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6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6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6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6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6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6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6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6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6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6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6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6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6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6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6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6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6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6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6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6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6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6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6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6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6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6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6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6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6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6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6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6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4" name="Google Shape;2854;p6"/>
            <p:cNvSpPr/>
            <p:nvPr/>
          </p:nvSpPr>
          <p:spPr>
            <a:xfrm>
              <a:off x="-265511" y="4379400"/>
              <a:ext cx="2804845" cy="2182787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7"/>
          <p:cNvSpPr txBox="1"/>
          <p:nvPr>
            <p:ph idx="1" type="subTitle"/>
          </p:nvPr>
        </p:nvSpPr>
        <p:spPr>
          <a:xfrm>
            <a:off x="1083236" y="2502583"/>
            <a:ext cx="3134700" cy="10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857" name="Google Shape;2857;p7"/>
          <p:cNvSpPr txBox="1"/>
          <p:nvPr>
            <p:ph type="title"/>
          </p:nvPr>
        </p:nvSpPr>
        <p:spPr>
          <a:xfrm>
            <a:off x="1083275" y="1471433"/>
            <a:ext cx="31347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858" name="Google Shape;2858;p7"/>
          <p:cNvGrpSpPr/>
          <p:nvPr/>
        </p:nvGrpSpPr>
        <p:grpSpPr>
          <a:xfrm>
            <a:off x="-1336910" y="-1465050"/>
            <a:ext cx="11817820" cy="7863316"/>
            <a:chOff x="-1434963" y="-1465050"/>
            <a:chExt cx="11817820" cy="7863316"/>
          </a:xfrm>
        </p:grpSpPr>
        <p:sp>
          <p:nvSpPr>
            <p:cNvPr id="2859" name="Google Shape;2859;p7"/>
            <p:cNvSpPr/>
            <p:nvPr/>
          </p:nvSpPr>
          <p:spPr>
            <a:xfrm>
              <a:off x="6551196" y="-426371"/>
              <a:ext cx="3134735" cy="2868555"/>
            </a:xfrm>
            <a:custGeom>
              <a:rect b="b" l="l" r="r" t="t"/>
              <a:pathLst>
                <a:path extrusionOk="0" h="68303" w="74641">
                  <a:moveTo>
                    <a:pt x="45095" y="1"/>
                  </a:moveTo>
                  <a:cubicBezTo>
                    <a:pt x="40323" y="1"/>
                    <a:pt x="35722" y="1779"/>
                    <a:pt x="32115" y="5901"/>
                  </a:cubicBezTo>
                  <a:cubicBezTo>
                    <a:pt x="31941" y="6092"/>
                    <a:pt x="31687" y="6219"/>
                    <a:pt x="31512" y="6425"/>
                  </a:cubicBezTo>
                  <a:cubicBezTo>
                    <a:pt x="22638" y="16791"/>
                    <a:pt x="32655" y="24792"/>
                    <a:pt x="14446" y="36349"/>
                  </a:cubicBezTo>
                  <a:cubicBezTo>
                    <a:pt x="1" y="45493"/>
                    <a:pt x="11169" y="68302"/>
                    <a:pt x="30444" y="68302"/>
                  </a:cubicBezTo>
                  <a:cubicBezTo>
                    <a:pt x="35697" y="68302"/>
                    <a:pt x="41553" y="66607"/>
                    <a:pt x="47657" y="62479"/>
                  </a:cubicBezTo>
                  <a:cubicBezTo>
                    <a:pt x="61008" y="53447"/>
                    <a:pt x="67929" y="43620"/>
                    <a:pt x="70755" y="31698"/>
                  </a:cubicBezTo>
                  <a:cubicBezTo>
                    <a:pt x="74640" y="15363"/>
                    <a:pt x="59125" y="1"/>
                    <a:pt x="4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-1434963" y="-1465050"/>
              <a:ext cx="2909789" cy="2890246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1" name="Google Shape;2861;p7"/>
            <p:cNvGrpSpPr/>
            <p:nvPr/>
          </p:nvGrpSpPr>
          <p:grpSpPr>
            <a:xfrm>
              <a:off x="5022609" y="3507950"/>
              <a:ext cx="5360247" cy="2890316"/>
              <a:chOff x="5022609" y="3507950"/>
              <a:chExt cx="5360247" cy="2890316"/>
            </a:xfrm>
          </p:grpSpPr>
          <p:sp>
            <p:nvSpPr>
              <p:cNvPr id="2862" name="Google Shape;2862;p7"/>
              <p:cNvSpPr/>
              <p:nvPr/>
            </p:nvSpPr>
            <p:spPr>
              <a:xfrm>
                <a:off x="5022609" y="4390465"/>
                <a:ext cx="3217200" cy="858500"/>
              </a:xfrm>
              <a:custGeom>
                <a:rect b="b" l="l" r="r" t="t"/>
                <a:pathLst>
                  <a:path extrusionOk="0" h="34340" w="128688">
                    <a:moveTo>
                      <a:pt x="698" y="34340"/>
                    </a:moveTo>
                    <a:cubicBezTo>
                      <a:pt x="1562" y="31217"/>
                      <a:pt x="-3754" y="18125"/>
                      <a:pt x="5882" y="15600"/>
                    </a:cubicBezTo>
                    <a:cubicBezTo>
                      <a:pt x="15518" y="13075"/>
                      <a:pt x="43960" y="21780"/>
                      <a:pt x="58513" y="19188"/>
                    </a:cubicBezTo>
                    <a:cubicBezTo>
                      <a:pt x="73066" y="16596"/>
                      <a:pt x="81506" y="980"/>
                      <a:pt x="93202" y="50"/>
                    </a:cubicBezTo>
                    <a:cubicBezTo>
                      <a:pt x="104898" y="-880"/>
                      <a:pt x="122774" y="11347"/>
                      <a:pt x="128688" y="13606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63" name="Google Shape;2863;p7"/>
              <p:cNvSpPr/>
              <p:nvPr/>
            </p:nvSpPr>
            <p:spPr>
              <a:xfrm>
                <a:off x="7905132" y="3507950"/>
                <a:ext cx="2477724" cy="2890316"/>
              </a:xfrm>
              <a:custGeom>
                <a:rect b="b" l="l" r="r" t="t"/>
                <a:pathLst>
                  <a:path extrusionOk="0" h="82445" w="70676">
                    <a:moveTo>
                      <a:pt x="28356" y="0"/>
                    </a:moveTo>
                    <a:cubicBezTo>
                      <a:pt x="25023" y="0"/>
                      <a:pt x="21695" y="811"/>
                      <a:pt x="18939" y="2661"/>
                    </a:cubicBezTo>
                    <a:cubicBezTo>
                      <a:pt x="16208" y="4487"/>
                      <a:pt x="14145" y="7408"/>
                      <a:pt x="13541" y="10646"/>
                    </a:cubicBezTo>
                    <a:cubicBezTo>
                      <a:pt x="12954" y="13821"/>
                      <a:pt x="14256" y="16901"/>
                      <a:pt x="14176" y="20076"/>
                    </a:cubicBezTo>
                    <a:lnTo>
                      <a:pt x="14176" y="20282"/>
                    </a:lnTo>
                    <a:cubicBezTo>
                      <a:pt x="13954" y="24965"/>
                      <a:pt x="9303" y="26791"/>
                      <a:pt x="6033" y="29156"/>
                    </a:cubicBezTo>
                    <a:cubicBezTo>
                      <a:pt x="2445" y="31760"/>
                      <a:pt x="1127" y="35728"/>
                      <a:pt x="3731" y="39554"/>
                    </a:cubicBezTo>
                    <a:cubicBezTo>
                      <a:pt x="5937" y="42777"/>
                      <a:pt x="9747" y="44857"/>
                      <a:pt x="11255" y="48587"/>
                    </a:cubicBezTo>
                    <a:cubicBezTo>
                      <a:pt x="12367" y="51365"/>
                      <a:pt x="10986" y="54270"/>
                      <a:pt x="9176" y="56414"/>
                    </a:cubicBezTo>
                    <a:cubicBezTo>
                      <a:pt x="7445" y="58461"/>
                      <a:pt x="5302" y="60128"/>
                      <a:pt x="3810" y="62351"/>
                    </a:cubicBezTo>
                    <a:cubicBezTo>
                      <a:pt x="0" y="68034"/>
                      <a:pt x="1937" y="75352"/>
                      <a:pt x="7207" y="79416"/>
                    </a:cubicBezTo>
                    <a:cubicBezTo>
                      <a:pt x="9739" y="81372"/>
                      <a:pt x="13102" y="82444"/>
                      <a:pt x="16421" y="82444"/>
                    </a:cubicBezTo>
                    <a:cubicBezTo>
                      <a:pt x="18867" y="82444"/>
                      <a:pt x="21289" y="81862"/>
                      <a:pt x="23336" y="80623"/>
                    </a:cubicBezTo>
                    <a:cubicBezTo>
                      <a:pt x="26210" y="78877"/>
                      <a:pt x="28385" y="76146"/>
                      <a:pt x="29972" y="73177"/>
                    </a:cubicBezTo>
                    <a:cubicBezTo>
                      <a:pt x="32163" y="69066"/>
                      <a:pt x="32528" y="64208"/>
                      <a:pt x="36401" y="61271"/>
                    </a:cubicBezTo>
                    <a:cubicBezTo>
                      <a:pt x="40021" y="58525"/>
                      <a:pt x="44831" y="57811"/>
                      <a:pt x="49244" y="57445"/>
                    </a:cubicBezTo>
                    <a:cubicBezTo>
                      <a:pt x="56706" y="56810"/>
                      <a:pt x="65088" y="56112"/>
                      <a:pt x="68739" y="48492"/>
                    </a:cubicBezTo>
                    <a:cubicBezTo>
                      <a:pt x="70358" y="45111"/>
                      <a:pt x="70676" y="41205"/>
                      <a:pt x="70072" y="37522"/>
                    </a:cubicBezTo>
                    <a:cubicBezTo>
                      <a:pt x="69056" y="31299"/>
                      <a:pt x="65691" y="25743"/>
                      <a:pt x="61849" y="20854"/>
                    </a:cubicBezTo>
                    <a:cubicBezTo>
                      <a:pt x="57960" y="15901"/>
                      <a:pt x="53356" y="11567"/>
                      <a:pt x="48165" y="7995"/>
                    </a:cubicBezTo>
                    <a:cubicBezTo>
                      <a:pt x="43180" y="4550"/>
                      <a:pt x="37179" y="1010"/>
                      <a:pt x="31131" y="184"/>
                    </a:cubicBezTo>
                    <a:cubicBezTo>
                      <a:pt x="30214" y="63"/>
                      <a:pt x="29284" y="0"/>
                      <a:pt x="28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4" name="Google Shape;2864;p7"/>
            <p:cNvSpPr/>
            <p:nvPr/>
          </p:nvSpPr>
          <p:spPr>
            <a:xfrm>
              <a:off x="-589450" y="3316625"/>
              <a:ext cx="2477669" cy="2583907"/>
            </a:xfrm>
            <a:custGeom>
              <a:rect b="b" l="l" r="r" t="t"/>
              <a:pathLst>
                <a:path extrusionOk="0" h="85151" w="81650">
                  <a:moveTo>
                    <a:pt x="25634" y="1"/>
                  </a:moveTo>
                  <a:cubicBezTo>
                    <a:pt x="16384" y="1"/>
                    <a:pt x="1622" y="4392"/>
                    <a:pt x="750" y="37785"/>
                  </a:cubicBezTo>
                  <a:cubicBezTo>
                    <a:pt x="1" y="66513"/>
                    <a:pt x="26014" y="85150"/>
                    <a:pt x="46658" y="85150"/>
                  </a:cubicBezTo>
                  <a:cubicBezTo>
                    <a:pt x="52686" y="85150"/>
                    <a:pt x="58255" y="83561"/>
                    <a:pt x="62568" y="80171"/>
                  </a:cubicBezTo>
                  <a:cubicBezTo>
                    <a:pt x="81649" y="65169"/>
                    <a:pt x="74331" y="42817"/>
                    <a:pt x="59107" y="40674"/>
                  </a:cubicBezTo>
                  <a:cubicBezTo>
                    <a:pt x="48566" y="39182"/>
                    <a:pt x="41517" y="30356"/>
                    <a:pt x="41613" y="16243"/>
                  </a:cubicBezTo>
                  <a:cubicBezTo>
                    <a:pt x="41692" y="2130"/>
                    <a:pt x="28484" y="130"/>
                    <a:pt x="28484" y="130"/>
                  </a:cubicBezTo>
                  <a:cubicBezTo>
                    <a:pt x="27619" y="55"/>
                    <a:pt x="26661" y="1"/>
                    <a:pt x="25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9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867" name="Google Shape;2867;p8"/>
          <p:cNvGrpSpPr/>
          <p:nvPr/>
        </p:nvGrpSpPr>
        <p:grpSpPr>
          <a:xfrm>
            <a:off x="-681117" y="-1061075"/>
            <a:ext cx="10506233" cy="7265650"/>
            <a:chOff x="-831951" y="-1058712"/>
            <a:chExt cx="10506233" cy="7265650"/>
          </a:xfrm>
        </p:grpSpPr>
        <p:sp>
          <p:nvSpPr>
            <p:cNvPr id="2868" name="Google Shape;2868;p8"/>
            <p:cNvSpPr/>
            <p:nvPr/>
          </p:nvSpPr>
          <p:spPr>
            <a:xfrm>
              <a:off x="-831951" y="-816475"/>
              <a:ext cx="2405261" cy="2389107"/>
            </a:xfrm>
            <a:custGeom>
              <a:rect b="b" l="l" r="r" t="t"/>
              <a:pathLst>
                <a:path extrusionOk="0" h="67882" w="68341">
                  <a:moveTo>
                    <a:pt x="37723" y="18873"/>
                  </a:moveTo>
                  <a:lnTo>
                    <a:pt x="58397" y="24123"/>
                  </a:lnTo>
                  <a:cubicBezTo>
                    <a:pt x="58336" y="24611"/>
                    <a:pt x="58499" y="25120"/>
                    <a:pt x="58845" y="25466"/>
                  </a:cubicBezTo>
                  <a:cubicBezTo>
                    <a:pt x="58906" y="25527"/>
                    <a:pt x="58987" y="25588"/>
                    <a:pt x="59048" y="25649"/>
                  </a:cubicBezTo>
                  <a:lnTo>
                    <a:pt x="43685" y="40849"/>
                  </a:lnTo>
                  <a:cubicBezTo>
                    <a:pt x="43405" y="40628"/>
                    <a:pt x="43061" y="40514"/>
                    <a:pt x="42708" y="40514"/>
                  </a:cubicBezTo>
                  <a:cubicBezTo>
                    <a:pt x="42573" y="40514"/>
                    <a:pt x="42436" y="40530"/>
                    <a:pt x="42301" y="40564"/>
                  </a:cubicBezTo>
                  <a:lnTo>
                    <a:pt x="37214" y="19524"/>
                  </a:lnTo>
                  <a:cubicBezTo>
                    <a:pt x="37275" y="19463"/>
                    <a:pt x="37336" y="19422"/>
                    <a:pt x="37377" y="19381"/>
                  </a:cubicBezTo>
                  <a:cubicBezTo>
                    <a:pt x="37519" y="19218"/>
                    <a:pt x="37641" y="19056"/>
                    <a:pt x="37723" y="18873"/>
                  </a:cubicBezTo>
                  <a:close/>
                  <a:moveTo>
                    <a:pt x="59231" y="25750"/>
                  </a:moveTo>
                  <a:cubicBezTo>
                    <a:pt x="59475" y="25872"/>
                    <a:pt x="59740" y="25934"/>
                    <a:pt x="60025" y="25934"/>
                  </a:cubicBezTo>
                  <a:lnTo>
                    <a:pt x="65946" y="46872"/>
                  </a:lnTo>
                  <a:cubicBezTo>
                    <a:pt x="65580" y="46913"/>
                    <a:pt x="65234" y="47076"/>
                    <a:pt x="64970" y="47320"/>
                  </a:cubicBezTo>
                  <a:cubicBezTo>
                    <a:pt x="64766" y="47544"/>
                    <a:pt x="64624" y="47808"/>
                    <a:pt x="64542" y="48093"/>
                  </a:cubicBezTo>
                  <a:lnTo>
                    <a:pt x="44214" y="42619"/>
                  </a:lnTo>
                  <a:cubicBezTo>
                    <a:pt x="44418" y="42050"/>
                    <a:pt x="44275" y="41398"/>
                    <a:pt x="43848" y="40971"/>
                  </a:cubicBezTo>
                  <a:lnTo>
                    <a:pt x="59231" y="25750"/>
                  </a:lnTo>
                  <a:close/>
                  <a:moveTo>
                    <a:pt x="20243" y="36372"/>
                  </a:moveTo>
                  <a:lnTo>
                    <a:pt x="41060" y="41968"/>
                  </a:lnTo>
                  <a:cubicBezTo>
                    <a:pt x="41019" y="42375"/>
                    <a:pt x="41121" y="42803"/>
                    <a:pt x="41386" y="43148"/>
                  </a:cubicBezTo>
                  <a:lnTo>
                    <a:pt x="26022" y="58349"/>
                  </a:lnTo>
                  <a:lnTo>
                    <a:pt x="26002" y="58308"/>
                  </a:lnTo>
                  <a:cubicBezTo>
                    <a:pt x="25686" y="58010"/>
                    <a:pt x="25280" y="57848"/>
                    <a:pt x="24861" y="57848"/>
                  </a:cubicBezTo>
                  <a:cubicBezTo>
                    <a:pt x="24794" y="57848"/>
                    <a:pt x="24726" y="57852"/>
                    <a:pt x="24659" y="57861"/>
                  </a:cubicBezTo>
                  <a:lnTo>
                    <a:pt x="19389" y="37186"/>
                  </a:lnTo>
                  <a:cubicBezTo>
                    <a:pt x="19592" y="37105"/>
                    <a:pt x="19755" y="37003"/>
                    <a:pt x="19897" y="36861"/>
                  </a:cubicBezTo>
                  <a:cubicBezTo>
                    <a:pt x="20040" y="36718"/>
                    <a:pt x="20162" y="36556"/>
                    <a:pt x="20243" y="36372"/>
                  </a:cubicBezTo>
                  <a:close/>
                  <a:moveTo>
                    <a:pt x="44153" y="42803"/>
                  </a:moveTo>
                  <a:lnTo>
                    <a:pt x="64522" y="48276"/>
                  </a:lnTo>
                  <a:cubicBezTo>
                    <a:pt x="64461" y="48724"/>
                    <a:pt x="64603" y="49151"/>
                    <a:pt x="64888" y="49497"/>
                  </a:cubicBezTo>
                  <a:lnTo>
                    <a:pt x="49240" y="65023"/>
                  </a:lnTo>
                  <a:cubicBezTo>
                    <a:pt x="48956" y="64828"/>
                    <a:pt x="48626" y="64710"/>
                    <a:pt x="48290" y="64710"/>
                  </a:cubicBezTo>
                  <a:cubicBezTo>
                    <a:pt x="48240" y="64710"/>
                    <a:pt x="48191" y="64713"/>
                    <a:pt x="48141" y="64718"/>
                  </a:cubicBezTo>
                  <a:lnTo>
                    <a:pt x="43075" y="43718"/>
                  </a:lnTo>
                  <a:cubicBezTo>
                    <a:pt x="43319" y="43637"/>
                    <a:pt x="43563" y="43494"/>
                    <a:pt x="43766" y="43311"/>
                  </a:cubicBezTo>
                  <a:cubicBezTo>
                    <a:pt x="43766" y="43291"/>
                    <a:pt x="43787" y="43291"/>
                    <a:pt x="43807" y="43271"/>
                  </a:cubicBezTo>
                  <a:lnTo>
                    <a:pt x="43848" y="43230"/>
                  </a:lnTo>
                  <a:cubicBezTo>
                    <a:pt x="43970" y="43108"/>
                    <a:pt x="44072" y="42965"/>
                    <a:pt x="44153" y="42803"/>
                  </a:cubicBezTo>
                  <a:close/>
                  <a:moveTo>
                    <a:pt x="41487" y="43291"/>
                  </a:moveTo>
                  <a:lnTo>
                    <a:pt x="41508" y="43311"/>
                  </a:lnTo>
                  <a:cubicBezTo>
                    <a:pt x="41812" y="43616"/>
                    <a:pt x="42215" y="43779"/>
                    <a:pt x="42634" y="43779"/>
                  </a:cubicBezTo>
                  <a:cubicBezTo>
                    <a:pt x="42719" y="43779"/>
                    <a:pt x="42805" y="43773"/>
                    <a:pt x="42891" y="43759"/>
                  </a:cubicBezTo>
                  <a:lnTo>
                    <a:pt x="47958" y="64759"/>
                  </a:lnTo>
                  <a:cubicBezTo>
                    <a:pt x="47653" y="64820"/>
                    <a:pt x="47388" y="64962"/>
                    <a:pt x="47165" y="65186"/>
                  </a:cubicBezTo>
                  <a:cubicBezTo>
                    <a:pt x="47124" y="65227"/>
                    <a:pt x="47083" y="65267"/>
                    <a:pt x="47042" y="65308"/>
                  </a:cubicBezTo>
                  <a:lnTo>
                    <a:pt x="26470" y="59488"/>
                  </a:lnTo>
                  <a:cubicBezTo>
                    <a:pt x="26470" y="59122"/>
                    <a:pt x="26348" y="58776"/>
                    <a:pt x="26144" y="58491"/>
                  </a:cubicBezTo>
                  <a:lnTo>
                    <a:pt x="41487" y="43291"/>
                  </a:lnTo>
                  <a:close/>
                  <a:moveTo>
                    <a:pt x="52932" y="1"/>
                  </a:moveTo>
                  <a:cubicBezTo>
                    <a:pt x="52638" y="1"/>
                    <a:pt x="52329" y="89"/>
                    <a:pt x="52028" y="294"/>
                  </a:cubicBezTo>
                  <a:cubicBezTo>
                    <a:pt x="50645" y="1234"/>
                    <a:pt x="51471" y="3223"/>
                    <a:pt x="52876" y="3223"/>
                  </a:cubicBezTo>
                  <a:cubicBezTo>
                    <a:pt x="53084" y="3223"/>
                    <a:pt x="53305" y="3179"/>
                    <a:pt x="53534" y="3082"/>
                  </a:cubicBezTo>
                  <a:lnTo>
                    <a:pt x="59170" y="22983"/>
                  </a:lnTo>
                  <a:cubicBezTo>
                    <a:pt x="59069" y="23064"/>
                    <a:pt x="58946" y="23146"/>
                    <a:pt x="58865" y="23248"/>
                  </a:cubicBezTo>
                  <a:cubicBezTo>
                    <a:pt x="58662" y="23431"/>
                    <a:pt x="58519" y="23695"/>
                    <a:pt x="58438" y="23960"/>
                  </a:cubicBezTo>
                  <a:lnTo>
                    <a:pt x="37784" y="18689"/>
                  </a:lnTo>
                  <a:cubicBezTo>
                    <a:pt x="38135" y="17539"/>
                    <a:pt x="37198" y="16640"/>
                    <a:pt x="36223" y="16640"/>
                  </a:cubicBezTo>
                  <a:cubicBezTo>
                    <a:pt x="35784" y="16640"/>
                    <a:pt x="35337" y="16822"/>
                    <a:pt x="34996" y="17245"/>
                  </a:cubicBezTo>
                  <a:cubicBezTo>
                    <a:pt x="34109" y="18382"/>
                    <a:pt x="35038" y="19850"/>
                    <a:pt x="36245" y="19850"/>
                  </a:cubicBezTo>
                  <a:cubicBezTo>
                    <a:pt x="36506" y="19850"/>
                    <a:pt x="36780" y="19781"/>
                    <a:pt x="37051" y="19625"/>
                  </a:cubicBezTo>
                  <a:lnTo>
                    <a:pt x="42138" y="40625"/>
                  </a:lnTo>
                  <a:cubicBezTo>
                    <a:pt x="41935" y="40707"/>
                    <a:pt x="41752" y="40829"/>
                    <a:pt x="41609" y="40992"/>
                  </a:cubicBezTo>
                  <a:lnTo>
                    <a:pt x="41569" y="41032"/>
                  </a:lnTo>
                  <a:lnTo>
                    <a:pt x="41528" y="41053"/>
                  </a:lnTo>
                  <a:cubicBezTo>
                    <a:pt x="41325" y="41256"/>
                    <a:pt x="41182" y="41521"/>
                    <a:pt x="41101" y="41785"/>
                  </a:cubicBezTo>
                  <a:lnTo>
                    <a:pt x="20304" y="36189"/>
                  </a:lnTo>
                  <a:cubicBezTo>
                    <a:pt x="20656" y="35047"/>
                    <a:pt x="19743" y="34115"/>
                    <a:pt x="18763" y="34115"/>
                  </a:cubicBezTo>
                  <a:cubicBezTo>
                    <a:pt x="18381" y="34115"/>
                    <a:pt x="17990" y="34257"/>
                    <a:pt x="17659" y="34582"/>
                  </a:cubicBezTo>
                  <a:cubicBezTo>
                    <a:pt x="16601" y="35639"/>
                    <a:pt x="17423" y="37318"/>
                    <a:pt x="18763" y="37318"/>
                  </a:cubicBezTo>
                  <a:cubicBezTo>
                    <a:pt x="18918" y="37318"/>
                    <a:pt x="19080" y="37296"/>
                    <a:pt x="19246" y="37247"/>
                  </a:cubicBezTo>
                  <a:lnTo>
                    <a:pt x="24496" y="57901"/>
                  </a:lnTo>
                  <a:cubicBezTo>
                    <a:pt x="24211" y="57962"/>
                    <a:pt x="23967" y="58105"/>
                    <a:pt x="23764" y="58308"/>
                  </a:cubicBezTo>
                  <a:cubicBezTo>
                    <a:pt x="23662" y="58410"/>
                    <a:pt x="23581" y="58512"/>
                    <a:pt x="23499" y="58634"/>
                  </a:cubicBezTo>
                  <a:lnTo>
                    <a:pt x="3578" y="52997"/>
                  </a:lnTo>
                  <a:cubicBezTo>
                    <a:pt x="4094" y="51784"/>
                    <a:pt x="3109" y="50781"/>
                    <a:pt x="2091" y="50781"/>
                  </a:cubicBezTo>
                  <a:cubicBezTo>
                    <a:pt x="1624" y="50781"/>
                    <a:pt x="1150" y="50992"/>
                    <a:pt x="810" y="51491"/>
                  </a:cubicBezTo>
                  <a:cubicBezTo>
                    <a:pt x="1" y="52683"/>
                    <a:pt x="1003" y="53990"/>
                    <a:pt x="2130" y="53990"/>
                  </a:cubicBezTo>
                  <a:cubicBezTo>
                    <a:pt x="2505" y="53990"/>
                    <a:pt x="2892" y="53846"/>
                    <a:pt x="3232" y="53506"/>
                  </a:cubicBezTo>
                  <a:cubicBezTo>
                    <a:pt x="3334" y="53404"/>
                    <a:pt x="3435" y="53282"/>
                    <a:pt x="3496" y="53160"/>
                  </a:cubicBezTo>
                  <a:lnTo>
                    <a:pt x="23397" y="58797"/>
                  </a:lnTo>
                  <a:cubicBezTo>
                    <a:pt x="22878" y="59969"/>
                    <a:pt x="23831" y="61034"/>
                    <a:pt x="24867" y="61034"/>
                  </a:cubicBezTo>
                  <a:cubicBezTo>
                    <a:pt x="25251" y="61034"/>
                    <a:pt x="25646" y="60888"/>
                    <a:pt x="25982" y="60547"/>
                  </a:cubicBezTo>
                  <a:cubicBezTo>
                    <a:pt x="26226" y="60302"/>
                    <a:pt x="26389" y="59997"/>
                    <a:pt x="26429" y="59651"/>
                  </a:cubicBezTo>
                  <a:lnTo>
                    <a:pt x="46920" y="65451"/>
                  </a:lnTo>
                  <a:cubicBezTo>
                    <a:pt x="46261" y="66537"/>
                    <a:pt x="47062" y="67882"/>
                    <a:pt x="48284" y="67882"/>
                  </a:cubicBezTo>
                  <a:cubicBezTo>
                    <a:pt x="48344" y="67882"/>
                    <a:pt x="48405" y="67879"/>
                    <a:pt x="48467" y="67872"/>
                  </a:cubicBezTo>
                  <a:cubicBezTo>
                    <a:pt x="49769" y="67709"/>
                    <a:pt x="50339" y="66102"/>
                    <a:pt x="49403" y="65166"/>
                  </a:cubicBezTo>
                  <a:lnTo>
                    <a:pt x="49362" y="65125"/>
                  </a:lnTo>
                  <a:lnTo>
                    <a:pt x="65010" y="49619"/>
                  </a:lnTo>
                  <a:cubicBezTo>
                    <a:pt x="65350" y="49932"/>
                    <a:pt x="65721" y="50064"/>
                    <a:pt x="66075" y="50064"/>
                  </a:cubicBezTo>
                  <a:cubicBezTo>
                    <a:pt x="67306" y="50064"/>
                    <a:pt x="68340" y="48469"/>
                    <a:pt x="67219" y="47331"/>
                  </a:cubicBezTo>
                  <a:lnTo>
                    <a:pt x="67219" y="47331"/>
                  </a:lnTo>
                  <a:cubicBezTo>
                    <a:pt x="67222" y="47334"/>
                    <a:pt x="67225" y="47337"/>
                    <a:pt x="67228" y="47340"/>
                  </a:cubicBezTo>
                  <a:lnTo>
                    <a:pt x="67208" y="47320"/>
                  </a:lnTo>
                  <a:lnTo>
                    <a:pt x="67208" y="47320"/>
                  </a:lnTo>
                  <a:cubicBezTo>
                    <a:pt x="67212" y="47324"/>
                    <a:pt x="67215" y="47327"/>
                    <a:pt x="67219" y="47331"/>
                  </a:cubicBezTo>
                  <a:lnTo>
                    <a:pt x="67219" y="47331"/>
                  </a:lnTo>
                  <a:cubicBezTo>
                    <a:pt x="66915" y="47032"/>
                    <a:pt x="66532" y="46872"/>
                    <a:pt x="66129" y="46872"/>
                  </a:cubicBezTo>
                  <a:lnTo>
                    <a:pt x="60188" y="25913"/>
                  </a:lnTo>
                  <a:cubicBezTo>
                    <a:pt x="61144" y="25791"/>
                    <a:pt x="61775" y="24835"/>
                    <a:pt x="61510" y="23899"/>
                  </a:cubicBezTo>
                  <a:cubicBezTo>
                    <a:pt x="61308" y="23198"/>
                    <a:pt x="60653" y="22748"/>
                    <a:pt x="59965" y="22748"/>
                  </a:cubicBezTo>
                  <a:cubicBezTo>
                    <a:pt x="59753" y="22748"/>
                    <a:pt x="59539" y="22790"/>
                    <a:pt x="59333" y="22881"/>
                  </a:cubicBezTo>
                  <a:lnTo>
                    <a:pt x="53696" y="2980"/>
                  </a:lnTo>
                  <a:cubicBezTo>
                    <a:pt x="53819" y="2919"/>
                    <a:pt x="53941" y="2818"/>
                    <a:pt x="54042" y="2736"/>
                  </a:cubicBezTo>
                  <a:cubicBezTo>
                    <a:pt x="55147" y="1615"/>
                    <a:pt x="54182" y="1"/>
                    <a:pt x="52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9" name="Google Shape;2869;p8"/>
            <p:cNvGrpSpPr/>
            <p:nvPr/>
          </p:nvGrpSpPr>
          <p:grpSpPr>
            <a:xfrm>
              <a:off x="3734402" y="4032073"/>
              <a:ext cx="5910876" cy="1684007"/>
              <a:chOff x="4791327" y="3919371"/>
              <a:chExt cx="4838238" cy="1378413"/>
            </a:xfrm>
          </p:grpSpPr>
          <p:sp>
            <p:nvSpPr>
              <p:cNvPr id="2870" name="Google Shape;2870;p8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8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8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8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8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8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8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8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8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8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8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8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8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8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8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8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8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8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8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8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8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8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8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8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8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8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8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8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8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8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8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8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8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8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8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8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8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8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8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8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8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8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8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8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8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8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8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8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8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8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8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8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8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8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8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8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8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8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8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8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8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8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8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8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8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8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8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8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8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8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8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8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8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8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8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8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8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8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8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8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8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8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8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8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8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8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8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8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8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8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8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8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8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8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8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8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8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8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8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8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8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8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8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8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8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8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8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8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8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8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8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8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8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8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8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8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8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8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8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8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8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8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8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8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8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8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8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8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8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8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8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8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8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8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8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8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8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8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8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8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8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8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8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8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8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8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8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8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8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8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8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8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8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8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8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8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8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8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8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8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8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8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8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8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8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8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8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8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8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8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8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8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8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8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8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8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8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8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8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8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8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8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8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8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8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8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8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8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8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8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8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8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8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8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8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8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8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8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8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8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8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8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8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8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8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8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8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8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8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8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8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8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8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8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8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8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8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8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8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8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8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8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8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8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8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8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8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8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8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8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8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8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8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8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8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8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8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8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8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8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8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8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8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8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8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8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8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8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8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8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8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8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8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8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8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8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8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8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8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8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8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8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8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8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8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8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8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8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8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8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8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8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8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8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8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8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8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8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8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8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8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8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8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8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8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8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8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8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8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8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8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8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8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8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8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8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8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8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8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8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8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8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8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8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8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8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8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8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8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8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8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8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8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8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8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8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8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8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8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8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8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8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8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8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0" name="Google Shape;3570;p8"/>
            <p:cNvGrpSpPr/>
            <p:nvPr/>
          </p:nvGrpSpPr>
          <p:grpSpPr>
            <a:xfrm>
              <a:off x="4572000" y="-1058712"/>
              <a:ext cx="5102283" cy="2170131"/>
              <a:chOff x="4572000" y="-1058712"/>
              <a:chExt cx="5102283" cy="2170131"/>
            </a:xfrm>
          </p:grpSpPr>
          <p:sp>
            <p:nvSpPr>
              <p:cNvPr id="3571" name="Google Shape;3571;p8"/>
              <p:cNvSpPr/>
              <p:nvPr/>
            </p:nvSpPr>
            <p:spPr>
              <a:xfrm>
                <a:off x="6885700" y="-1058712"/>
                <a:ext cx="2788582" cy="2170131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8"/>
              <p:cNvSpPr/>
              <p:nvPr/>
            </p:nvSpPr>
            <p:spPr>
              <a:xfrm>
                <a:off x="6015600" y="-1058700"/>
                <a:ext cx="2849264" cy="1933324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rgbClr val="629E96">
                  <a:alpha val="42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8"/>
              <p:cNvSpPr/>
              <p:nvPr/>
            </p:nvSpPr>
            <p:spPr>
              <a:xfrm>
                <a:off x="4572000" y="-128950"/>
                <a:ext cx="2295600" cy="573650"/>
              </a:xfrm>
              <a:custGeom>
                <a:rect b="b" l="l" r="r" t="t"/>
                <a:pathLst>
                  <a:path extrusionOk="0" h="22946" w="91824">
                    <a:moveTo>
                      <a:pt x="0" y="1196"/>
                    </a:moveTo>
                    <a:cubicBezTo>
                      <a:pt x="4073" y="4785"/>
                      <a:pt x="16313" y="20800"/>
                      <a:pt x="24440" y="22727"/>
                    </a:cubicBezTo>
                    <a:cubicBezTo>
                      <a:pt x="32567" y="24654"/>
                      <a:pt x="39592" y="13224"/>
                      <a:pt x="48762" y="12759"/>
                    </a:cubicBezTo>
                    <a:cubicBezTo>
                      <a:pt x="57933" y="12294"/>
                      <a:pt x="72286" y="22063"/>
                      <a:pt x="79463" y="19936"/>
                    </a:cubicBezTo>
                    <a:cubicBezTo>
                      <a:pt x="86640" y="17810"/>
                      <a:pt x="89764" y="3323"/>
                      <a:pt x="91824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3574" name="Google Shape;3574;p8"/>
            <p:cNvGrpSpPr/>
            <p:nvPr/>
          </p:nvGrpSpPr>
          <p:grpSpPr>
            <a:xfrm>
              <a:off x="-612700" y="3422287"/>
              <a:ext cx="5275800" cy="2784651"/>
              <a:chOff x="-612700" y="3422287"/>
              <a:chExt cx="5275800" cy="2784651"/>
            </a:xfrm>
          </p:grpSpPr>
          <p:sp>
            <p:nvSpPr>
              <p:cNvPr id="3575" name="Google Shape;3575;p8"/>
              <p:cNvSpPr/>
              <p:nvPr/>
            </p:nvSpPr>
            <p:spPr>
              <a:xfrm>
                <a:off x="316775" y="3998825"/>
                <a:ext cx="2579812" cy="1750492"/>
              </a:xfrm>
              <a:custGeom>
                <a:rect b="b" l="l" r="r" t="t"/>
                <a:pathLst>
                  <a:path extrusionOk="0" h="58413" w="86087">
                    <a:moveTo>
                      <a:pt x="45454" y="1"/>
                    </a:moveTo>
                    <a:cubicBezTo>
                      <a:pt x="19492" y="1"/>
                      <a:pt x="0" y="27338"/>
                      <a:pt x="7664" y="44133"/>
                    </a:cubicBezTo>
                    <a:cubicBezTo>
                      <a:pt x="12217" y="54137"/>
                      <a:pt x="19978" y="58412"/>
                      <a:pt x="26997" y="58412"/>
                    </a:cubicBezTo>
                    <a:cubicBezTo>
                      <a:pt x="33245" y="58412"/>
                      <a:pt x="38905" y="55026"/>
                      <a:pt x="41192" y="49277"/>
                    </a:cubicBezTo>
                    <a:cubicBezTo>
                      <a:pt x="43835" y="42653"/>
                      <a:pt x="49763" y="38723"/>
                      <a:pt x="57819" y="38723"/>
                    </a:cubicBezTo>
                    <a:cubicBezTo>
                      <a:pt x="60072" y="38723"/>
                      <a:pt x="62492" y="39031"/>
                      <a:pt x="65053" y="39673"/>
                    </a:cubicBezTo>
                    <a:cubicBezTo>
                      <a:pt x="66481" y="40031"/>
                      <a:pt x="67800" y="40188"/>
                      <a:pt x="69016" y="40188"/>
                    </a:cubicBezTo>
                    <a:cubicBezTo>
                      <a:pt x="77764" y="40188"/>
                      <a:pt x="81118" y="32037"/>
                      <a:pt x="81118" y="32037"/>
                    </a:cubicBezTo>
                    <a:cubicBezTo>
                      <a:pt x="83483" y="24988"/>
                      <a:pt x="86087" y="9669"/>
                      <a:pt x="55432" y="1350"/>
                    </a:cubicBezTo>
                    <a:cubicBezTo>
                      <a:pt x="52032" y="426"/>
                      <a:pt x="48693" y="1"/>
                      <a:pt x="45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8"/>
              <p:cNvSpPr/>
              <p:nvPr/>
            </p:nvSpPr>
            <p:spPr>
              <a:xfrm>
                <a:off x="-612700" y="3422287"/>
                <a:ext cx="2670159" cy="2784651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rgbClr val="629E96">
                  <a:alpha val="81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8"/>
              <p:cNvSpPr/>
              <p:nvPr/>
            </p:nvSpPr>
            <p:spPr>
              <a:xfrm>
                <a:off x="2057450" y="4611869"/>
                <a:ext cx="2605650" cy="568275"/>
              </a:xfrm>
              <a:custGeom>
                <a:rect b="b" l="l" r="r" t="t"/>
                <a:pathLst>
                  <a:path extrusionOk="0" h="22731" w="104226">
                    <a:moveTo>
                      <a:pt x="0" y="22731"/>
                    </a:moveTo>
                    <a:cubicBezTo>
                      <a:pt x="4386" y="18988"/>
                      <a:pt x="17118" y="2430"/>
                      <a:pt x="26315" y="270"/>
                    </a:cubicBezTo>
                    <a:cubicBezTo>
                      <a:pt x="35512" y="-1890"/>
                      <a:pt x="45481" y="9603"/>
                      <a:pt x="55183" y="9771"/>
                    </a:cubicBezTo>
                    <a:cubicBezTo>
                      <a:pt x="64885" y="9939"/>
                      <a:pt x="76354" y="-862"/>
                      <a:pt x="84528" y="1276"/>
                    </a:cubicBezTo>
                    <a:cubicBezTo>
                      <a:pt x="92702" y="3414"/>
                      <a:pt x="100943" y="19044"/>
                      <a:pt x="104226" y="22597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9"/>
          <p:cNvSpPr txBox="1"/>
          <p:nvPr>
            <p:ph type="title"/>
          </p:nvPr>
        </p:nvSpPr>
        <p:spPr>
          <a:xfrm>
            <a:off x="4428025" y="1251117"/>
            <a:ext cx="3849600" cy="14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80" name="Google Shape;3580;p9"/>
          <p:cNvSpPr txBox="1"/>
          <p:nvPr>
            <p:ph idx="1" type="subTitle"/>
          </p:nvPr>
        </p:nvSpPr>
        <p:spPr>
          <a:xfrm>
            <a:off x="4428013" y="2771685"/>
            <a:ext cx="38496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3581" name="Google Shape;3581;p9"/>
          <p:cNvGrpSpPr/>
          <p:nvPr/>
        </p:nvGrpSpPr>
        <p:grpSpPr>
          <a:xfrm>
            <a:off x="3319938" y="-668725"/>
            <a:ext cx="6398328" cy="6531130"/>
            <a:chOff x="3319938" y="-668725"/>
            <a:chExt cx="6398328" cy="6531130"/>
          </a:xfrm>
        </p:grpSpPr>
        <p:grpSp>
          <p:nvGrpSpPr>
            <p:cNvPr id="3582" name="Google Shape;3582;p9"/>
            <p:cNvGrpSpPr/>
            <p:nvPr/>
          </p:nvGrpSpPr>
          <p:grpSpPr>
            <a:xfrm>
              <a:off x="5271875" y="-668725"/>
              <a:ext cx="4446390" cy="2181567"/>
              <a:chOff x="5271875" y="-668725"/>
              <a:chExt cx="4446390" cy="2181567"/>
            </a:xfrm>
          </p:grpSpPr>
          <p:sp>
            <p:nvSpPr>
              <p:cNvPr id="3583" name="Google Shape;3583;p9"/>
              <p:cNvSpPr/>
              <p:nvPr/>
            </p:nvSpPr>
            <p:spPr>
              <a:xfrm>
                <a:off x="5271875" y="-54700"/>
                <a:ext cx="2292650" cy="588100"/>
              </a:xfrm>
              <a:custGeom>
                <a:rect b="b" l="l" r="r" t="t"/>
                <a:pathLst>
                  <a:path extrusionOk="0" h="23524" w="91706">
                    <a:moveTo>
                      <a:pt x="0" y="0"/>
                    </a:moveTo>
                    <a:cubicBezTo>
                      <a:pt x="3722" y="3522"/>
                      <a:pt x="12361" y="18740"/>
                      <a:pt x="22329" y="21132"/>
                    </a:cubicBezTo>
                    <a:cubicBezTo>
                      <a:pt x="32297" y="23524"/>
                      <a:pt x="48246" y="13955"/>
                      <a:pt x="59809" y="14354"/>
                    </a:cubicBezTo>
                    <a:cubicBezTo>
                      <a:pt x="71372" y="14753"/>
                      <a:pt x="86390" y="21996"/>
                      <a:pt x="91706" y="23524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4" name="Google Shape;3584;p9"/>
              <p:cNvSpPr/>
              <p:nvPr/>
            </p:nvSpPr>
            <p:spPr>
              <a:xfrm>
                <a:off x="6914988" y="-668725"/>
                <a:ext cx="2803278" cy="2181567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5" name="Google Shape;3585;p9"/>
            <p:cNvGrpSpPr/>
            <p:nvPr/>
          </p:nvGrpSpPr>
          <p:grpSpPr>
            <a:xfrm>
              <a:off x="3319938" y="4178398"/>
              <a:ext cx="5910876" cy="1684007"/>
              <a:chOff x="4791327" y="3919371"/>
              <a:chExt cx="4838238" cy="1378413"/>
            </a:xfrm>
          </p:grpSpPr>
          <p:sp>
            <p:nvSpPr>
              <p:cNvPr id="3586" name="Google Shape;3586;p9"/>
              <p:cNvSpPr/>
              <p:nvPr/>
            </p:nvSpPr>
            <p:spPr>
              <a:xfrm flipH="1" rot="10800000">
                <a:off x="6771400" y="3919371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42" y="0"/>
                    </a:moveTo>
                    <a:cubicBezTo>
                      <a:pt x="21" y="0"/>
                      <a:pt x="1" y="41"/>
                      <a:pt x="1" y="6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102"/>
                      <a:pt x="103" y="82"/>
                      <a:pt x="103" y="61"/>
                    </a:cubicBezTo>
                    <a:cubicBezTo>
                      <a:pt x="103" y="21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9"/>
              <p:cNvSpPr/>
              <p:nvPr/>
            </p:nvSpPr>
            <p:spPr>
              <a:xfrm flipH="1" rot="10800000">
                <a:off x="6675263" y="3922376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20" y="61"/>
                      <a:pt x="20" y="82"/>
                      <a:pt x="41" y="82"/>
                    </a:cubicBezTo>
                    <a:cubicBezTo>
                      <a:pt x="61" y="61"/>
                      <a:pt x="81" y="61"/>
                      <a:pt x="81" y="41"/>
                    </a:cubicBezTo>
                    <a:cubicBezTo>
                      <a:pt x="81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9"/>
              <p:cNvSpPr/>
              <p:nvPr/>
            </p:nvSpPr>
            <p:spPr>
              <a:xfrm flipH="1" rot="10800000">
                <a:off x="6866255" y="3921899"/>
                <a:ext cx="5276" cy="3481"/>
              </a:xfrm>
              <a:custGeom>
                <a:rect b="b" l="l" r="r" t="t"/>
                <a:pathLst>
                  <a:path extrusionOk="0" h="95" w="144">
                    <a:moveTo>
                      <a:pt x="78" y="0"/>
                    </a:moveTo>
                    <a:cubicBezTo>
                      <a:pt x="0" y="0"/>
                      <a:pt x="88" y="95"/>
                      <a:pt x="125" y="95"/>
                    </a:cubicBezTo>
                    <a:cubicBezTo>
                      <a:pt x="137" y="95"/>
                      <a:pt x="144" y="86"/>
                      <a:pt x="139" y="61"/>
                    </a:cubicBezTo>
                    <a:cubicBezTo>
                      <a:pt x="139" y="21"/>
                      <a:pt x="118" y="0"/>
                      <a:pt x="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9"/>
              <p:cNvSpPr/>
              <p:nvPr/>
            </p:nvSpPr>
            <p:spPr>
              <a:xfrm flipH="1" rot="10800000">
                <a:off x="6962282" y="3925343"/>
                <a:ext cx="5972" cy="6009"/>
              </a:xfrm>
              <a:custGeom>
                <a:rect b="b" l="l" r="r" t="t"/>
                <a:pathLst>
                  <a:path extrusionOk="0" h="164" w="163">
                    <a:moveTo>
                      <a:pt x="82" y="0"/>
                    </a:moveTo>
                    <a:cubicBezTo>
                      <a:pt x="41" y="0"/>
                      <a:pt x="0" y="41"/>
                      <a:pt x="0" y="82"/>
                    </a:cubicBezTo>
                    <a:cubicBezTo>
                      <a:pt x="0" y="123"/>
                      <a:pt x="41" y="163"/>
                      <a:pt x="82" y="163"/>
                    </a:cubicBezTo>
                    <a:cubicBezTo>
                      <a:pt x="122" y="143"/>
                      <a:pt x="163" y="123"/>
                      <a:pt x="163" y="82"/>
                    </a:cubicBezTo>
                    <a:cubicBezTo>
                      <a:pt x="163" y="41"/>
                      <a:pt x="122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9"/>
              <p:cNvSpPr/>
              <p:nvPr/>
            </p:nvSpPr>
            <p:spPr>
              <a:xfrm flipH="1" rot="10800000">
                <a:off x="6580556" y="3930583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1" y="0"/>
                      <a:pt x="1" y="20"/>
                      <a:pt x="1" y="20"/>
                    </a:cubicBezTo>
                    <a:cubicBezTo>
                      <a:pt x="1" y="41"/>
                      <a:pt x="1" y="41"/>
                      <a:pt x="21" y="41"/>
                    </a:cubicBezTo>
                    <a:cubicBezTo>
                      <a:pt x="21" y="41"/>
                      <a:pt x="41" y="41"/>
                      <a:pt x="41" y="20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9"/>
              <p:cNvSpPr/>
              <p:nvPr/>
            </p:nvSpPr>
            <p:spPr>
              <a:xfrm flipH="1" rot="10800000">
                <a:off x="7056696" y="3936298"/>
                <a:ext cx="7731" cy="5496"/>
              </a:xfrm>
              <a:custGeom>
                <a:rect b="b" l="l" r="r" t="t"/>
                <a:pathLst>
                  <a:path extrusionOk="0" h="150" w="211">
                    <a:moveTo>
                      <a:pt x="109" y="1"/>
                    </a:moveTo>
                    <a:cubicBezTo>
                      <a:pt x="1" y="16"/>
                      <a:pt x="116" y="149"/>
                      <a:pt x="178" y="149"/>
                    </a:cubicBezTo>
                    <a:cubicBezTo>
                      <a:pt x="197" y="149"/>
                      <a:pt x="211" y="136"/>
                      <a:pt x="211" y="102"/>
                    </a:cubicBezTo>
                    <a:cubicBezTo>
                      <a:pt x="211" y="41"/>
                      <a:pt x="150" y="1"/>
                      <a:pt x="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9"/>
              <p:cNvSpPr/>
              <p:nvPr/>
            </p:nvSpPr>
            <p:spPr>
              <a:xfrm flipH="1" rot="10800000">
                <a:off x="6485151" y="3943259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1"/>
                    </a:move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9"/>
              <p:cNvSpPr/>
              <p:nvPr/>
            </p:nvSpPr>
            <p:spPr>
              <a:xfrm flipH="1" rot="10800000">
                <a:off x="7152394" y="3947729"/>
                <a:ext cx="7474" cy="7474"/>
              </a:xfrm>
              <a:custGeom>
                <a:rect b="b" l="l" r="r" t="t"/>
                <a:pathLst>
                  <a:path extrusionOk="0" h="204" w="204">
                    <a:moveTo>
                      <a:pt x="102" y="0"/>
                    </a:moveTo>
                    <a:cubicBezTo>
                      <a:pt x="41" y="0"/>
                      <a:pt x="0" y="41"/>
                      <a:pt x="0" y="102"/>
                    </a:cubicBezTo>
                    <a:cubicBezTo>
                      <a:pt x="0" y="163"/>
                      <a:pt x="61" y="204"/>
                      <a:pt x="102" y="204"/>
                    </a:cubicBezTo>
                    <a:cubicBezTo>
                      <a:pt x="163" y="204"/>
                      <a:pt x="204" y="14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9"/>
              <p:cNvSpPr/>
              <p:nvPr/>
            </p:nvSpPr>
            <p:spPr>
              <a:xfrm flipH="1" rot="10800000">
                <a:off x="7245709" y="3965608"/>
                <a:ext cx="9782" cy="6155"/>
              </a:xfrm>
              <a:custGeom>
                <a:rect b="b" l="l" r="r" t="t"/>
                <a:pathLst>
                  <a:path extrusionOk="0" h="168" w="267">
                    <a:moveTo>
                      <a:pt x="164" y="1"/>
                    </a:moveTo>
                    <a:cubicBezTo>
                      <a:pt x="155" y="1"/>
                      <a:pt x="147" y="2"/>
                      <a:pt x="139" y="5"/>
                    </a:cubicBezTo>
                    <a:cubicBezTo>
                      <a:pt x="1" y="5"/>
                      <a:pt x="153" y="168"/>
                      <a:pt x="227" y="168"/>
                    </a:cubicBezTo>
                    <a:cubicBezTo>
                      <a:pt x="251" y="168"/>
                      <a:pt x="266" y="151"/>
                      <a:pt x="261" y="106"/>
                    </a:cubicBezTo>
                    <a:cubicBezTo>
                      <a:pt x="261" y="54"/>
                      <a:pt x="21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9"/>
              <p:cNvSpPr/>
              <p:nvPr/>
            </p:nvSpPr>
            <p:spPr>
              <a:xfrm flipH="1" rot="10800000">
                <a:off x="7340234" y="3981875"/>
                <a:ext cx="10845" cy="10002"/>
              </a:xfrm>
              <a:custGeom>
                <a:rect b="b" l="l" r="r" t="t"/>
                <a:pathLst>
                  <a:path extrusionOk="0" h="273" w="296">
                    <a:moveTo>
                      <a:pt x="166" y="1"/>
                    </a:moveTo>
                    <a:cubicBezTo>
                      <a:pt x="159" y="1"/>
                      <a:pt x="151" y="2"/>
                      <a:pt x="143" y="4"/>
                    </a:cubicBezTo>
                    <a:cubicBezTo>
                      <a:pt x="1" y="45"/>
                      <a:pt x="21" y="228"/>
                      <a:pt x="143" y="269"/>
                    </a:cubicBezTo>
                    <a:cubicBezTo>
                      <a:pt x="152" y="271"/>
                      <a:pt x="161" y="272"/>
                      <a:pt x="169" y="272"/>
                    </a:cubicBezTo>
                    <a:cubicBezTo>
                      <a:pt x="296" y="272"/>
                      <a:pt x="280" y="1"/>
                      <a:pt x="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9"/>
              <p:cNvSpPr/>
              <p:nvPr/>
            </p:nvSpPr>
            <p:spPr>
              <a:xfrm flipH="1" rot="10800000">
                <a:off x="6665555" y="3989459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53" y="0"/>
                    </a:moveTo>
                    <a:cubicBezTo>
                      <a:pt x="49" y="0"/>
                      <a:pt x="45" y="2"/>
                      <a:pt x="41" y="6"/>
                    </a:cubicBezTo>
                    <a:cubicBezTo>
                      <a:pt x="21" y="6"/>
                      <a:pt x="0" y="26"/>
                      <a:pt x="0" y="47"/>
                    </a:cubicBezTo>
                    <a:cubicBezTo>
                      <a:pt x="0" y="67"/>
                      <a:pt x="21" y="87"/>
                      <a:pt x="41" y="87"/>
                    </a:cubicBezTo>
                    <a:cubicBezTo>
                      <a:pt x="82" y="87"/>
                      <a:pt x="102" y="67"/>
                      <a:pt x="102" y="47"/>
                    </a:cubicBezTo>
                    <a:cubicBezTo>
                      <a:pt x="86" y="30"/>
                      <a:pt x="69" y="0"/>
                      <a:pt x="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9"/>
              <p:cNvSpPr/>
              <p:nvPr/>
            </p:nvSpPr>
            <p:spPr>
              <a:xfrm flipH="1" rot="10800000">
                <a:off x="6760226" y="3990228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82" y="1"/>
                    </a:moveTo>
                    <a:cubicBezTo>
                      <a:pt x="1" y="1"/>
                      <a:pt x="1" y="123"/>
                      <a:pt x="82" y="123"/>
                    </a:cubicBezTo>
                    <a:cubicBezTo>
                      <a:pt x="123" y="123"/>
                      <a:pt x="143" y="103"/>
                      <a:pt x="143" y="62"/>
                    </a:cubicBezTo>
                    <a:cubicBezTo>
                      <a:pt x="143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9"/>
              <p:cNvSpPr/>
              <p:nvPr/>
            </p:nvSpPr>
            <p:spPr>
              <a:xfrm flipH="1" rot="10800000">
                <a:off x="6569381" y="3992463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1"/>
                    </a:moveTo>
                    <a:cubicBezTo>
                      <a:pt x="21" y="1"/>
                      <a:pt x="1" y="21"/>
                      <a:pt x="21" y="41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1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9"/>
              <p:cNvSpPr/>
              <p:nvPr/>
            </p:nvSpPr>
            <p:spPr>
              <a:xfrm flipH="1" rot="10800000">
                <a:off x="6856399" y="3995431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3"/>
                      <a:pt x="82" y="143"/>
                    </a:cubicBezTo>
                    <a:cubicBezTo>
                      <a:pt x="123" y="143"/>
                      <a:pt x="164" y="102"/>
                      <a:pt x="164" y="61"/>
                    </a:cubicBezTo>
                    <a:cubicBezTo>
                      <a:pt x="164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9"/>
              <p:cNvSpPr/>
              <p:nvPr/>
            </p:nvSpPr>
            <p:spPr>
              <a:xfrm flipH="1" rot="10800000">
                <a:off x="6474710" y="4000633"/>
                <a:ext cx="1502" cy="1539"/>
              </a:xfrm>
              <a:custGeom>
                <a:rect b="b" l="l" r="r" t="t"/>
                <a:pathLst>
                  <a:path extrusionOk="0" h="42" w="41">
                    <a:moveTo>
                      <a:pt x="21" y="0"/>
                    </a:moveTo>
                    <a:cubicBezTo>
                      <a:pt x="0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21" y="41"/>
                      <a:pt x="41" y="21"/>
                      <a:pt x="41" y="21"/>
                    </a:cubicBezTo>
                    <a:cubicBezTo>
                      <a:pt x="4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9"/>
              <p:cNvSpPr/>
              <p:nvPr/>
            </p:nvSpPr>
            <p:spPr>
              <a:xfrm flipH="1" rot="10800000">
                <a:off x="6951840" y="4004370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0"/>
                    </a:moveTo>
                    <a:cubicBezTo>
                      <a:pt x="41" y="0"/>
                      <a:pt x="0" y="61"/>
                      <a:pt x="0" y="102"/>
                    </a:cubicBezTo>
                    <a:cubicBezTo>
                      <a:pt x="0" y="143"/>
                      <a:pt x="41" y="183"/>
                      <a:pt x="82" y="183"/>
                    </a:cubicBezTo>
                    <a:cubicBezTo>
                      <a:pt x="143" y="183"/>
                      <a:pt x="183" y="143"/>
                      <a:pt x="183" y="102"/>
                    </a:cubicBezTo>
                    <a:cubicBezTo>
                      <a:pt x="183" y="41"/>
                      <a:pt x="14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9"/>
              <p:cNvSpPr/>
              <p:nvPr/>
            </p:nvSpPr>
            <p:spPr>
              <a:xfrm flipH="1" rot="10800000">
                <a:off x="7433440" y="4002026"/>
                <a:ext cx="12713" cy="10588"/>
              </a:xfrm>
              <a:custGeom>
                <a:rect b="b" l="l" r="r" t="t"/>
                <a:pathLst>
                  <a:path extrusionOk="0" h="289" w="347">
                    <a:moveTo>
                      <a:pt x="163" y="0"/>
                    </a:moveTo>
                    <a:cubicBezTo>
                      <a:pt x="82" y="0"/>
                      <a:pt x="1" y="82"/>
                      <a:pt x="21" y="163"/>
                    </a:cubicBezTo>
                    <a:cubicBezTo>
                      <a:pt x="21" y="218"/>
                      <a:pt x="70" y="289"/>
                      <a:pt x="138" y="289"/>
                    </a:cubicBezTo>
                    <a:cubicBezTo>
                      <a:pt x="146" y="289"/>
                      <a:pt x="155" y="288"/>
                      <a:pt x="163" y="285"/>
                    </a:cubicBezTo>
                    <a:cubicBezTo>
                      <a:pt x="346" y="265"/>
                      <a:pt x="326" y="21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9"/>
              <p:cNvSpPr/>
              <p:nvPr/>
            </p:nvSpPr>
            <p:spPr>
              <a:xfrm flipH="1" rot="10800000">
                <a:off x="6379269" y="401331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9"/>
              <p:cNvSpPr/>
              <p:nvPr/>
            </p:nvSpPr>
            <p:spPr>
              <a:xfrm flipH="1" rot="10800000">
                <a:off x="9585746" y="3981948"/>
                <a:ext cx="40081" cy="33707"/>
              </a:xfrm>
              <a:custGeom>
                <a:rect b="b" l="l" r="r" t="t"/>
                <a:pathLst>
                  <a:path extrusionOk="0" h="920" w="1094">
                    <a:moveTo>
                      <a:pt x="627" y="1"/>
                    </a:moveTo>
                    <a:cubicBezTo>
                      <a:pt x="615" y="1"/>
                      <a:pt x="603" y="1"/>
                      <a:pt x="591" y="2"/>
                    </a:cubicBezTo>
                    <a:cubicBezTo>
                      <a:pt x="184" y="2"/>
                      <a:pt x="1" y="511"/>
                      <a:pt x="306" y="796"/>
                    </a:cubicBezTo>
                    <a:cubicBezTo>
                      <a:pt x="398" y="881"/>
                      <a:pt x="506" y="919"/>
                      <a:pt x="612" y="919"/>
                    </a:cubicBezTo>
                    <a:cubicBezTo>
                      <a:pt x="859" y="919"/>
                      <a:pt x="1094" y="714"/>
                      <a:pt x="1079" y="429"/>
                    </a:cubicBezTo>
                    <a:cubicBezTo>
                      <a:pt x="1060" y="197"/>
                      <a:pt x="874" y="1"/>
                      <a:pt x="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9"/>
              <p:cNvSpPr/>
              <p:nvPr/>
            </p:nvSpPr>
            <p:spPr>
              <a:xfrm flipH="1" rot="10800000">
                <a:off x="7046511" y="4017047"/>
                <a:ext cx="7511" cy="7511"/>
              </a:xfrm>
              <a:custGeom>
                <a:rect b="b" l="l" r="r" t="t"/>
                <a:pathLst>
                  <a:path extrusionOk="0" h="205" w="205">
                    <a:moveTo>
                      <a:pt x="102" y="1"/>
                    </a:moveTo>
                    <a:cubicBezTo>
                      <a:pt x="41" y="1"/>
                      <a:pt x="1" y="62"/>
                      <a:pt x="1" y="103"/>
                    </a:cubicBezTo>
                    <a:cubicBezTo>
                      <a:pt x="1" y="164"/>
                      <a:pt x="62" y="204"/>
                      <a:pt x="102" y="204"/>
                    </a:cubicBezTo>
                    <a:cubicBezTo>
                      <a:pt x="163" y="204"/>
                      <a:pt x="204" y="164"/>
                      <a:pt x="204" y="103"/>
                    </a:cubicBezTo>
                    <a:cubicBezTo>
                      <a:pt x="204" y="42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9"/>
              <p:cNvSpPr/>
              <p:nvPr/>
            </p:nvSpPr>
            <p:spPr>
              <a:xfrm flipH="1" rot="10800000">
                <a:off x="7526646" y="4023019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63" y="0"/>
                    </a:moveTo>
                    <a:cubicBezTo>
                      <a:pt x="82" y="0"/>
                      <a:pt x="0" y="81"/>
                      <a:pt x="20" y="163"/>
                    </a:cubicBezTo>
                    <a:cubicBezTo>
                      <a:pt x="20" y="244"/>
                      <a:pt x="102" y="326"/>
                      <a:pt x="183" y="326"/>
                    </a:cubicBezTo>
                    <a:cubicBezTo>
                      <a:pt x="265" y="305"/>
                      <a:pt x="346" y="244"/>
                      <a:pt x="326" y="142"/>
                    </a:cubicBezTo>
                    <a:cubicBezTo>
                      <a:pt x="326" y="61"/>
                      <a:pt x="244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9"/>
              <p:cNvSpPr/>
              <p:nvPr/>
            </p:nvSpPr>
            <p:spPr>
              <a:xfrm flipH="1" rot="10800000">
                <a:off x="7140450" y="4032545"/>
                <a:ext cx="8976" cy="8390"/>
              </a:xfrm>
              <a:custGeom>
                <a:rect b="b" l="l" r="r" t="t"/>
                <a:pathLst>
                  <a:path extrusionOk="0" h="229" w="245">
                    <a:moveTo>
                      <a:pt x="123" y="0"/>
                    </a:moveTo>
                    <a:cubicBezTo>
                      <a:pt x="62" y="0"/>
                      <a:pt x="1" y="61"/>
                      <a:pt x="1" y="122"/>
                    </a:cubicBezTo>
                    <a:cubicBezTo>
                      <a:pt x="18" y="175"/>
                      <a:pt x="51" y="228"/>
                      <a:pt x="112" y="228"/>
                    </a:cubicBezTo>
                    <a:cubicBezTo>
                      <a:pt x="122" y="228"/>
                      <a:pt x="132" y="227"/>
                      <a:pt x="143" y="224"/>
                    </a:cubicBezTo>
                    <a:cubicBezTo>
                      <a:pt x="204" y="224"/>
                      <a:pt x="245" y="183"/>
                      <a:pt x="245" y="102"/>
                    </a:cubicBezTo>
                    <a:cubicBezTo>
                      <a:pt x="24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9"/>
              <p:cNvSpPr/>
              <p:nvPr/>
            </p:nvSpPr>
            <p:spPr>
              <a:xfrm flipH="1" rot="10800000">
                <a:off x="9495545" y="4015069"/>
                <a:ext cx="39349" cy="32644"/>
              </a:xfrm>
              <a:custGeom>
                <a:rect b="b" l="l" r="r" t="t"/>
                <a:pathLst>
                  <a:path extrusionOk="0" h="891" w="1074">
                    <a:moveTo>
                      <a:pt x="625" y="1"/>
                    </a:moveTo>
                    <a:cubicBezTo>
                      <a:pt x="613" y="1"/>
                      <a:pt x="602" y="1"/>
                      <a:pt x="591" y="2"/>
                    </a:cubicBezTo>
                    <a:cubicBezTo>
                      <a:pt x="184" y="22"/>
                      <a:pt x="1" y="511"/>
                      <a:pt x="306" y="775"/>
                    </a:cubicBezTo>
                    <a:cubicBezTo>
                      <a:pt x="398" y="855"/>
                      <a:pt x="505" y="890"/>
                      <a:pt x="608" y="890"/>
                    </a:cubicBezTo>
                    <a:cubicBezTo>
                      <a:pt x="849" y="890"/>
                      <a:pt x="1073" y="700"/>
                      <a:pt x="1059" y="429"/>
                    </a:cubicBezTo>
                    <a:cubicBezTo>
                      <a:pt x="1040" y="197"/>
                      <a:pt x="854" y="1"/>
                      <a:pt x="6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9"/>
              <p:cNvSpPr/>
              <p:nvPr/>
            </p:nvSpPr>
            <p:spPr>
              <a:xfrm flipH="1" rot="10800000">
                <a:off x="9569553" y="4016278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9" y="1"/>
                    </a:moveTo>
                    <a:cubicBezTo>
                      <a:pt x="511" y="1"/>
                      <a:pt x="381" y="52"/>
                      <a:pt x="280" y="167"/>
                    </a:cubicBezTo>
                    <a:cubicBezTo>
                      <a:pt x="1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7" y="961"/>
                    </a:cubicBezTo>
                    <a:cubicBezTo>
                      <a:pt x="931" y="940"/>
                      <a:pt x="1135" y="717"/>
                      <a:pt x="1114" y="452"/>
                    </a:cubicBezTo>
                    <a:cubicBezTo>
                      <a:pt x="1101" y="175"/>
                      <a:pt x="875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9"/>
              <p:cNvSpPr/>
              <p:nvPr/>
            </p:nvSpPr>
            <p:spPr>
              <a:xfrm flipH="1" rot="10800000">
                <a:off x="7617580" y="4045221"/>
                <a:ext cx="15681" cy="12860"/>
              </a:xfrm>
              <a:custGeom>
                <a:rect b="b" l="l" r="r" t="t"/>
                <a:pathLst>
                  <a:path extrusionOk="0" h="351" w="428">
                    <a:moveTo>
                      <a:pt x="224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36"/>
                      <a:pt x="202" y="350"/>
                      <a:pt x="244" y="350"/>
                    </a:cubicBezTo>
                    <a:cubicBezTo>
                      <a:pt x="339" y="350"/>
                      <a:pt x="428" y="276"/>
                      <a:pt x="428" y="163"/>
                    </a:cubicBezTo>
                    <a:cubicBezTo>
                      <a:pt x="408" y="6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9"/>
              <p:cNvSpPr/>
              <p:nvPr/>
            </p:nvSpPr>
            <p:spPr>
              <a:xfrm flipH="1" rot="10800000">
                <a:off x="7234388" y="4050607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0" y="61"/>
                      <a:pt x="0" y="143"/>
                    </a:cubicBezTo>
                    <a:cubicBezTo>
                      <a:pt x="21" y="224"/>
                      <a:pt x="82" y="265"/>
                      <a:pt x="143" y="265"/>
                    </a:cubicBezTo>
                    <a:cubicBezTo>
                      <a:pt x="224" y="265"/>
                      <a:pt x="285" y="204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9"/>
              <p:cNvSpPr/>
              <p:nvPr/>
            </p:nvSpPr>
            <p:spPr>
              <a:xfrm flipH="1" rot="10800000">
                <a:off x="6559672" y="40588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82"/>
                      <a:pt x="21" y="102"/>
                      <a:pt x="42" y="102"/>
                    </a:cubicBezTo>
                    <a:cubicBezTo>
                      <a:pt x="82" y="82"/>
                      <a:pt x="103" y="61"/>
                      <a:pt x="103" y="41"/>
                    </a:cubicBezTo>
                    <a:cubicBezTo>
                      <a:pt x="103" y="20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9"/>
              <p:cNvSpPr/>
              <p:nvPr/>
            </p:nvSpPr>
            <p:spPr>
              <a:xfrm flipH="1" rot="10800000">
                <a:off x="6655113" y="4059547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0"/>
                    </a:moveTo>
                    <a:cubicBezTo>
                      <a:pt x="21" y="0"/>
                      <a:pt x="1" y="21"/>
                      <a:pt x="1" y="61"/>
                    </a:cubicBezTo>
                    <a:cubicBezTo>
                      <a:pt x="1" y="102"/>
                      <a:pt x="31" y="123"/>
                      <a:pt x="62" y="123"/>
                    </a:cubicBezTo>
                    <a:cubicBezTo>
                      <a:pt x="92" y="123"/>
                      <a:pt x="123" y="102"/>
                      <a:pt x="123" y="61"/>
                    </a:cubicBezTo>
                    <a:cubicBezTo>
                      <a:pt x="123" y="21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9"/>
              <p:cNvSpPr/>
              <p:nvPr/>
            </p:nvSpPr>
            <p:spPr>
              <a:xfrm flipH="1" rot="10800000">
                <a:off x="6463389" y="4063174"/>
                <a:ext cx="3151" cy="1942"/>
              </a:xfrm>
              <a:custGeom>
                <a:rect b="b" l="l" r="r" t="t"/>
                <a:pathLst>
                  <a:path extrusionOk="0" h="53" w="86">
                    <a:moveTo>
                      <a:pt x="62" y="1"/>
                    </a:moveTo>
                    <a:cubicBezTo>
                      <a:pt x="57" y="1"/>
                      <a:pt x="51" y="3"/>
                      <a:pt x="45" y="9"/>
                    </a:cubicBezTo>
                    <a:cubicBezTo>
                      <a:pt x="0" y="9"/>
                      <a:pt x="42" y="52"/>
                      <a:pt x="68" y="52"/>
                    </a:cubicBezTo>
                    <a:cubicBezTo>
                      <a:pt x="78" y="52"/>
                      <a:pt x="85" y="46"/>
                      <a:pt x="85" y="29"/>
                    </a:cubicBezTo>
                    <a:cubicBezTo>
                      <a:pt x="85" y="15"/>
                      <a:pt x="75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9"/>
              <p:cNvSpPr/>
              <p:nvPr/>
            </p:nvSpPr>
            <p:spPr>
              <a:xfrm flipH="1" rot="10800000">
                <a:off x="6750554" y="4064749"/>
                <a:ext cx="5972" cy="5276"/>
              </a:xfrm>
              <a:custGeom>
                <a:rect b="b" l="l" r="r" t="t"/>
                <a:pathLst>
                  <a:path extrusionOk="0" h="144" w="163">
                    <a:moveTo>
                      <a:pt x="82" y="1"/>
                    </a:moveTo>
                    <a:cubicBezTo>
                      <a:pt x="21" y="1"/>
                      <a:pt x="0" y="21"/>
                      <a:pt x="0" y="82"/>
                    </a:cubicBezTo>
                    <a:cubicBezTo>
                      <a:pt x="0" y="123"/>
                      <a:pt x="41" y="143"/>
                      <a:pt x="82" y="143"/>
                    </a:cubicBezTo>
                    <a:cubicBezTo>
                      <a:pt x="163" y="123"/>
                      <a:pt x="16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9"/>
              <p:cNvSpPr/>
              <p:nvPr/>
            </p:nvSpPr>
            <p:spPr>
              <a:xfrm flipH="1" rot="10800000">
                <a:off x="6368095" y="4070721"/>
                <a:ext cx="2272" cy="1832"/>
              </a:xfrm>
              <a:custGeom>
                <a:rect b="b" l="l" r="r" t="t"/>
                <a:pathLst>
                  <a:path extrusionOk="0" h="50" w="62">
                    <a:moveTo>
                      <a:pt x="45" y="0"/>
                    </a:moveTo>
                    <a:cubicBezTo>
                      <a:pt x="43" y="0"/>
                      <a:pt x="41" y="3"/>
                      <a:pt x="41" y="9"/>
                    </a:cubicBezTo>
                    <a:cubicBezTo>
                      <a:pt x="21" y="9"/>
                      <a:pt x="21" y="9"/>
                      <a:pt x="21" y="29"/>
                    </a:cubicBezTo>
                    <a:cubicBezTo>
                      <a:pt x="0" y="29"/>
                      <a:pt x="21" y="49"/>
                      <a:pt x="41" y="49"/>
                    </a:cubicBezTo>
                    <a:cubicBezTo>
                      <a:pt x="41" y="29"/>
                      <a:pt x="61" y="29"/>
                      <a:pt x="61" y="29"/>
                    </a:cubicBezTo>
                    <a:cubicBezTo>
                      <a:pt x="61" y="15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9"/>
              <p:cNvSpPr/>
              <p:nvPr/>
            </p:nvSpPr>
            <p:spPr>
              <a:xfrm flipH="1" rot="10800000">
                <a:off x="9405343" y="4045368"/>
                <a:ext cx="41803" cy="32094"/>
              </a:xfrm>
              <a:custGeom>
                <a:rect b="b" l="l" r="r" t="t"/>
                <a:pathLst>
                  <a:path extrusionOk="0" h="876" w="1141">
                    <a:moveTo>
                      <a:pt x="550" y="0"/>
                    </a:moveTo>
                    <a:cubicBezTo>
                      <a:pt x="1" y="61"/>
                      <a:pt x="41" y="875"/>
                      <a:pt x="591" y="875"/>
                    </a:cubicBezTo>
                    <a:cubicBezTo>
                      <a:pt x="1140" y="814"/>
                      <a:pt x="1099" y="0"/>
                      <a:pt x="5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9"/>
              <p:cNvSpPr/>
              <p:nvPr/>
            </p:nvSpPr>
            <p:spPr>
              <a:xfrm flipH="1" rot="10800000">
                <a:off x="6845958" y="4073725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2" y="1"/>
                      <a:pt x="1" y="62"/>
                      <a:pt x="1" y="103"/>
                    </a:cubicBezTo>
                    <a:cubicBezTo>
                      <a:pt x="1" y="143"/>
                      <a:pt x="42" y="184"/>
                      <a:pt x="82" y="184"/>
                    </a:cubicBezTo>
                    <a:cubicBezTo>
                      <a:pt x="143" y="184"/>
                      <a:pt x="184" y="143"/>
                      <a:pt x="184" y="103"/>
                    </a:cubicBezTo>
                    <a:cubicBezTo>
                      <a:pt x="184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9"/>
              <p:cNvSpPr/>
              <p:nvPr/>
            </p:nvSpPr>
            <p:spPr>
              <a:xfrm flipH="1" rot="10800000">
                <a:off x="7326825" y="4070721"/>
                <a:ext cx="13446" cy="10478"/>
              </a:xfrm>
              <a:custGeom>
                <a:rect b="b" l="l" r="r" t="t"/>
                <a:pathLst>
                  <a:path extrusionOk="0" h="286" w="367">
                    <a:moveTo>
                      <a:pt x="184" y="0"/>
                    </a:moveTo>
                    <a:cubicBezTo>
                      <a:pt x="1" y="21"/>
                      <a:pt x="21" y="285"/>
                      <a:pt x="184" y="285"/>
                    </a:cubicBezTo>
                    <a:cubicBezTo>
                      <a:pt x="367" y="265"/>
                      <a:pt x="347" y="21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9"/>
              <p:cNvSpPr/>
              <p:nvPr/>
            </p:nvSpPr>
            <p:spPr>
              <a:xfrm flipH="1" rot="10800000">
                <a:off x="7710786" y="4067277"/>
                <a:ext cx="16414" cy="13922"/>
              </a:xfrm>
              <a:custGeom>
                <a:rect b="b" l="l" r="r" t="t"/>
                <a:pathLst>
                  <a:path extrusionOk="0" h="380" w="448">
                    <a:moveTo>
                      <a:pt x="244" y="0"/>
                    </a:moveTo>
                    <a:cubicBezTo>
                      <a:pt x="82" y="0"/>
                      <a:pt x="0" y="204"/>
                      <a:pt x="122" y="326"/>
                    </a:cubicBezTo>
                    <a:cubicBezTo>
                      <a:pt x="160" y="363"/>
                      <a:pt x="205" y="380"/>
                      <a:pt x="250" y="380"/>
                    </a:cubicBezTo>
                    <a:cubicBezTo>
                      <a:pt x="350" y="380"/>
                      <a:pt x="448" y="296"/>
                      <a:pt x="448" y="184"/>
                    </a:cubicBezTo>
                    <a:cubicBezTo>
                      <a:pt x="428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9"/>
              <p:cNvSpPr/>
              <p:nvPr/>
            </p:nvSpPr>
            <p:spPr>
              <a:xfrm flipH="1" rot="10800000">
                <a:off x="6273423" y="4083398"/>
                <a:ext cx="37" cy="769"/>
              </a:xfrm>
              <a:custGeom>
                <a:rect b="b" l="l" r="r" t="t"/>
                <a:pathLst>
                  <a:path extrusionOk="0" h="21" w="1">
                    <a:moveTo>
                      <a:pt x="0" y="20"/>
                    </a:move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9"/>
              <p:cNvSpPr/>
              <p:nvPr/>
            </p:nvSpPr>
            <p:spPr>
              <a:xfrm flipH="1" rot="10800000">
                <a:off x="9480853" y="4052072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1" y="0"/>
                    </a:moveTo>
                    <a:cubicBezTo>
                      <a:pt x="480" y="0"/>
                      <a:pt x="357" y="47"/>
                      <a:pt x="259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7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9"/>
              <p:cNvSpPr/>
              <p:nvPr/>
            </p:nvSpPr>
            <p:spPr>
              <a:xfrm flipH="1" rot="10800000">
                <a:off x="9553176" y="4050570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29" y="975"/>
                      <a:pt x="641" y="975"/>
                    </a:cubicBezTo>
                    <a:cubicBezTo>
                      <a:pt x="650" y="975"/>
                      <a:pt x="658" y="975"/>
                      <a:pt x="666" y="975"/>
                    </a:cubicBezTo>
                    <a:cubicBezTo>
                      <a:pt x="931" y="975"/>
                      <a:pt x="115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9"/>
              <p:cNvSpPr/>
              <p:nvPr/>
            </p:nvSpPr>
            <p:spPr>
              <a:xfrm flipH="1" rot="10800000">
                <a:off x="6940666" y="408563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02" y="1"/>
                    </a:moveTo>
                    <a:cubicBezTo>
                      <a:pt x="41" y="1"/>
                      <a:pt x="0" y="42"/>
                      <a:pt x="0" y="103"/>
                    </a:cubicBezTo>
                    <a:cubicBezTo>
                      <a:pt x="0" y="164"/>
                      <a:pt x="61" y="204"/>
                      <a:pt x="102" y="204"/>
                    </a:cubicBezTo>
                    <a:cubicBezTo>
                      <a:pt x="244" y="204"/>
                      <a:pt x="244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9"/>
              <p:cNvSpPr/>
              <p:nvPr/>
            </p:nvSpPr>
            <p:spPr>
              <a:xfrm flipH="1" rot="10800000">
                <a:off x="7419921" y="4094609"/>
                <a:ext cx="13006" cy="8976"/>
              </a:xfrm>
              <a:custGeom>
                <a:rect b="b" l="l" r="r" t="t"/>
                <a:pathLst>
                  <a:path extrusionOk="0" h="245" w="355">
                    <a:moveTo>
                      <a:pt x="186" y="1"/>
                    </a:moveTo>
                    <a:cubicBezTo>
                      <a:pt x="0" y="16"/>
                      <a:pt x="204" y="244"/>
                      <a:pt x="303" y="244"/>
                    </a:cubicBezTo>
                    <a:cubicBezTo>
                      <a:pt x="333" y="244"/>
                      <a:pt x="354" y="222"/>
                      <a:pt x="349" y="164"/>
                    </a:cubicBezTo>
                    <a:cubicBezTo>
                      <a:pt x="349" y="62"/>
                      <a:pt x="288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9"/>
              <p:cNvSpPr/>
              <p:nvPr/>
            </p:nvSpPr>
            <p:spPr>
              <a:xfrm flipH="1" rot="10800000">
                <a:off x="7803222" y="4088893"/>
                <a:ext cx="17916" cy="15424"/>
              </a:xfrm>
              <a:custGeom>
                <a:rect b="b" l="l" r="r" t="t"/>
                <a:pathLst>
                  <a:path extrusionOk="0" h="421" w="489">
                    <a:moveTo>
                      <a:pt x="285" y="1"/>
                    </a:moveTo>
                    <a:cubicBezTo>
                      <a:pt x="102" y="21"/>
                      <a:pt x="0" y="245"/>
                      <a:pt x="143" y="367"/>
                    </a:cubicBezTo>
                    <a:cubicBezTo>
                      <a:pt x="186" y="404"/>
                      <a:pt x="234" y="420"/>
                      <a:pt x="281" y="420"/>
                    </a:cubicBezTo>
                    <a:cubicBezTo>
                      <a:pt x="390" y="420"/>
                      <a:pt x="489" y="332"/>
                      <a:pt x="489" y="204"/>
                    </a:cubicBezTo>
                    <a:cubicBezTo>
                      <a:pt x="489" y="82"/>
                      <a:pt x="38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9"/>
              <p:cNvSpPr/>
              <p:nvPr/>
            </p:nvSpPr>
            <p:spPr>
              <a:xfrm flipH="1" rot="10800000">
                <a:off x="9313640" y="4073542"/>
                <a:ext cx="36344" cy="30812"/>
              </a:xfrm>
              <a:custGeom>
                <a:rect b="b" l="l" r="r" t="t"/>
                <a:pathLst>
                  <a:path extrusionOk="0" h="841" w="992">
                    <a:moveTo>
                      <a:pt x="584" y="0"/>
                    </a:moveTo>
                    <a:cubicBezTo>
                      <a:pt x="573" y="0"/>
                      <a:pt x="562" y="1"/>
                      <a:pt x="550" y="2"/>
                    </a:cubicBezTo>
                    <a:cubicBezTo>
                      <a:pt x="164" y="22"/>
                      <a:pt x="1" y="470"/>
                      <a:pt x="286" y="734"/>
                    </a:cubicBezTo>
                    <a:cubicBezTo>
                      <a:pt x="365" y="808"/>
                      <a:pt x="462" y="841"/>
                      <a:pt x="557" y="841"/>
                    </a:cubicBezTo>
                    <a:cubicBezTo>
                      <a:pt x="778" y="841"/>
                      <a:pt x="992" y="664"/>
                      <a:pt x="977" y="409"/>
                    </a:cubicBezTo>
                    <a:cubicBezTo>
                      <a:pt x="977" y="177"/>
                      <a:pt x="794" y="0"/>
                      <a:pt x="5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9"/>
              <p:cNvSpPr/>
              <p:nvPr/>
            </p:nvSpPr>
            <p:spPr>
              <a:xfrm flipH="1" rot="10800000">
                <a:off x="7033835" y="4101240"/>
                <a:ext cx="10295" cy="9086"/>
              </a:xfrm>
              <a:custGeom>
                <a:rect b="b" l="l" r="r" t="t"/>
                <a:pathLst>
                  <a:path extrusionOk="0" h="248" w="281">
                    <a:moveTo>
                      <a:pt x="157" y="1"/>
                    </a:moveTo>
                    <a:cubicBezTo>
                      <a:pt x="153" y="1"/>
                      <a:pt x="148" y="1"/>
                      <a:pt x="143" y="2"/>
                    </a:cubicBezTo>
                    <a:cubicBezTo>
                      <a:pt x="1" y="22"/>
                      <a:pt x="1" y="226"/>
                      <a:pt x="143" y="246"/>
                    </a:cubicBezTo>
                    <a:cubicBezTo>
                      <a:pt x="148" y="247"/>
                      <a:pt x="153" y="247"/>
                      <a:pt x="157" y="247"/>
                    </a:cubicBezTo>
                    <a:cubicBezTo>
                      <a:pt x="281" y="24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9"/>
              <p:cNvSpPr/>
              <p:nvPr/>
            </p:nvSpPr>
            <p:spPr>
              <a:xfrm flipH="1" rot="10800000">
                <a:off x="9390432" y="4084130"/>
                <a:ext cx="38799" cy="33450"/>
              </a:xfrm>
              <a:custGeom>
                <a:rect b="b" l="l" r="r" t="t"/>
                <a:pathLst>
                  <a:path extrusionOk="0" h="913" w="1059">
                    <a:moveTo>
                      <a:pt x="584" y="1"/>
                    </a:moveTo>
                    <a:cubicBezTo>
                      <a:pt x="469" y="1"/>
                      <a:pt x="353" y="44"/>
                      <a:pt x="265" y="139"/>
                    </a:cubicBezTo>
                    <a:cubicBezTo>
                      <a:pt x="1" y="444"/>
                      <a:pt x="224" y="912"/>
                      <a:pt x="631" y="912"/>
                    </a:cubicBezTo>
                    <a:cubicBezTo>
                      <a:pt x="876" y="892"/>
                      <a:pt x="1059" y="688"/>
                      <a:pt x="1059" y="444"/>
                    </a:cubicBezTo>
                    <a:cubicBezTo>
                      <a:pt x="1045" y="173"/>
                      <a:pt x="815" y="1"/>
                      <a:pt x="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9"/>
              <p:cNvSpPr/>
              <p:nvPr/>
            </p:nvSpPr>
            <p:spPr>
              <a:xfrm flipH="1" rot="10800000">
                <a:off x="9464440" y="4087098"/>
                <a:ext cx="41584" cy="35025"/>
              </a:xfrm>
              <a:custGeom>
                <a:rect b="b" l="l" r="r" t="t"/>
                <a:pathLst>
                  <a:path extrusionOk="0" h="956" w="1135">
                    <a:moveTo>
                      <a:pt x="627" y="0"/>
                    </a:moveTo>
                    <a:cubicBezTo>
                      <a:pt x="503" y="0"/>
                      <a:pt x="377" y="50"/>
                      <a:pt x="280" y="161"/>
                    </a:cubicBezTo>
                    <a:cubicBezTo>
                      <a:pt x="1" y="460"/>
                      <a:pt x="230" y="955"/>
                      <a:pt x="642" y="955"/>
                    </a:cubicBezTo>
                    <a:cubicBezTo>
                      <a:pt x="650" y="955"/>
                      <a:pt x="658" y="955"/>
                      <a:pt x="667" y="955"/>
                    </a:cubicBezTo>
                    <a:cubicBezTo>
                      <a:pt x="931" y="955"/>
                      <a:pt x="1135" y="731"/>
                      <a:pt x="1114" y="466"/>
                    </a:cubicBezTo>
                    <a:cubicBezTo>
                      <a:pt x="1101" y="185"/>
                      <a:pt x="86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9"/>
              <p:cNvSpPr/>
              <p:nvPr/>
            </p:nvSpPr>
            <p:spPr>
              <a:xfrm flipH="1" rot="10800000">
                <a:off x="7897893" y="4109483"/>
                <a:ext cx="20957" cy="15901"/>
              </a:xfrm>
              <a:custGeom>
                <a:rect b="b" l="l" r="r" t="t"/>
                <a:pathLst>
                  <a:path extrusionOk="0" h="434" w="572">
                    <a:moveTo>
                      <a:pt x="299" y="1"/>
                    </a:moveTo>
                    <a:cubicBezTo>
                      <a:pt x="282" y="1"/>
                      <a:pt x="264" y="2"/>
                      <a:pt x="245" y="6"/>
                    </a:cubicBezTo>
                    <a:cubicBezTo>
                      <a:pt x="1" y="26"/>
                      <a:pt x="1" y="413"/>
                      <a:pt x="265" y="433"/>
                    </a:cubicBezTo>
                    <a:cubicBezTo>
                      <a:pt x="572" y="433"/>
                      <a:pt x="572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9"/>
              <p:cNvSpPr/>
              <p:nvPr/>
            </p:nvSpPr>
            <p:spPr>
              <a:xfrm flipH="1" rot="10800000">
                <a:off x="7513969" y="4113514"/>
                <a:ext cx="13446" cy="13153"/>
              </a:xfrm>
              <a:custGeom>
                <a:rect b="b" l="l" r="r" t="t"/>
                <a:pathLst>
                  <a:path extrusionOk="0" h="359" w="367">
                    <a:moveTo>
                      <a:pt x="183" y="0"/>
                    </a:moveTo>
                    <a:cubicBezTo>
                      <a:pt x="82" y="20"/>
                      <a:pt x="0" y="102"/>
                      <a:pt x="21" y="183"/>
                    </a:cubicBezTo>
                    <a:cubicBezTo>
                      <a:pt x="21" y="303"/>
                      <a:pt x="103" y="359"/>
                      <a:pt x="188" y="359"/>
                    </a:cubicBezTo>
                    <a:cubicBezTo>
                      <a:pt x="276" y="359"/>
                      <a:pt x="366" y="298"/>
                      <a:pt x="366" y="183"/>
                    </a:cubicBezTo>
                    <a:cubicBezTo>
                      <a:pt x="346" y="82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9"/>
              <p:cNvSpPr/>
              <p:nvPr/>
            </p:nvSpPr>
            <p:spPr>
              <a:xfrm flipH="1" rot="10800000">
                <a:off x="7128506" y="4119192"/>
                <a:ext cx="10478" cy="9709"/>
              </a:xfrm>
              <a:custGeom>
                <a:rect b="b" l="l" r="r" t="t"/>
                <a:pathLst>
                  <a:path extrusionOk="0" h="265" w="286">
                    <a:moveTo>
                      <a:pt x="143" y="0"/>
                    </a:moveTo>
                    <a:cubicBezTo>
                      <a:pt x="62" y="0"/>
                      <a:pt x="1" y="61"/>
                      <a:pt x="21" y="143"/>
                    </a:cubicBezTo>
                    <a:cubicBezTo>
                      <a:pt x="21" y="204"/>
                      <a:pt x="82" y="265"/>
                      <a:pt x="143" y="265"/>
                    </a:cubicBezTo>
                    <a:cubicBezTo>
                      <a:pt x="225" y="265"/>
                      <a:pt x="286" y="204"/>
                      <a:pt x="286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9"/>
              <p:cNvSpPr/>
              <p:nvPr/>
            </p:nvSpPr>
            <p:spPr>
              <a:xfrm flipH="1" rot="10800000">
                <a:off x="9221203" y="409889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30" y="0"/>
                    </a:moveTo>
                    <a:cubicBezTo>
                      <a:pt x="163" y="20"/>
                      <a:pt x="0" y="468"/>
                      <a:pt x="265" y="712"/>
                    </a:cubicBezTo>
                    <a:cubicBezTo>
                      <a:pt x="345" y="786"/>
                      <a:pt x="441" y="819"/>
                      <a:pt x="537" y="819"/>
                    </a:cubicBezTo>
                    <a:cubicBezTo>
                      <a:pt x="757" y="819"/>
                      <a:pt x="971" y="643"/>
                      <a:pt x="957" y="387"/>
                    </a:cubicBezTo>
                    <a:cubicBezTo>
                      <a:pt x="937" y="163"/>
                      <a:pt x="753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9"/>
              <p:cNvSpPr/>
              <p:nvPr/>
            </p:nvSpPr>
            <p:spPr>
              <a:xfrm flipH="1" rot="10800000">
                <a:off x="6453094" y="41288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2" y="102"/>
                      <a:pt x="102" y="82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9"/>
              <p:cNvSpPr/>
              <p:nvPr/>
            </p:nvSpPr>
            <p:spPr>
              <a:xfrm flipH="1" rot="10800000">
                <a:off x="6549267" y="4129561"/>
                <a:ext cx="5056" cy="4653"/>
              </a:xfrm>
              <a:custGeom>
                <a:rect b="b" l="l" r="r" t="t"/>
                <a:pathLst>
                  <a:path extrusionOk="0" h="127" w="138">
                    <a:moveTo>
                      <a:pt x="75" y="1"/>
                    </a:moveTo>
                    <a:cubicBezTo>
                      <a:pt x="70" y="1"/>
                      <a:pt x="66" y="1"/>
                      <a:pt x="61" y="3"/>
                    </a:cubicBezTo>
                    <a:cubicBezTo>
                      <a:pt x="20" y="3"/>
                      <a:pt x="0" y="43"/>
                      <a:pt x="0" y="64"/>
                    </a:cubicBezTo>
                    <a:cubicBezTo>
                      <a:pt x="0" y="104"/>
                      <a:pt x="20" y="125"/>
                      <a:pt x="61" y="125"/>
                    </a:cubicBezTo>
                    <a:cubicBezTo>
                      <a:pt x="66" y="126"/>
                      <a:pt x="70" y="127"/>
                      <a:pt x="75" y="127"/>
                    </a:cubicBezTo>
                    <a:cubicBezTo>
                      <a:pt x="138" y="127"/>
                      <a:pt x="138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9"/>
              <p:cNvSpPr/>
              <p:nvPr/>
            </p:nvSpPr>
            <p:spPr>
              <a:xfrm flipH="1" rot="10800000">
                <a:off x="6357653" y="413260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62" y="8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9"/>
              <p:cNvSpPr/>
              <p:nvPr/>
            </p:nvSpPr>
            <p:spPr>
              <a:xfrm flipH="1" rot="10800000">
                <a:off x="6644671" y="4134104"/>
                <a:ext cx="6009" cy="5459"/>
              </a:xfrm>
              <a:custGeom>
                <a:rect b="b" l="l" r="r" t="t"/>
                <a:pathLst>
                  <a:path extrusionOk="0" h="149" w="164">
                    <a:moveTo>
                      <a:pt x="60" y="1"/>
                    </a:moveTo>
                    <a:cubicBezTo>
                      <a:pt x="28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64" y="108"/>
                      <a:pt x="164" y="67"/>
                    </a:cubicBezTo>
                    <a:cubicBezTo>
                      <a:pt x="147" y="34"/>
                      <a:pt x="130" y="1"/>
                      <a:pt x="103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5" y="2"/>
                      <a:pt x="67" y="1"/>
                      <a:pt x="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9"/>
              <p:cNvSpPr/>
              <p:nvPr/>
            </p:nvSpPr>
            <p:spPr>
              <a:xfrm flipH="1" rot="10800000">
                <a:off x="6262212" y="4141798"/>
                <a:ext cx="2088" cy="1282"/>
              </a:xfrm>
              <a:custGeom>
                <a:rect b="b" l="l" r="r" t="t"/>
                <a:pathLst>
                  <a:path extrusionOk="0" h="35" w="57">
                    <a:moveTo>
                      <a:pt x="42" y="0"/>
                    </a:moveTo>
                    <a:cubicBezTo>
                      <a:pt x="21" y="0"/>
                      <a:pt x="1" y="21"/>
                      <a:pt x="21" y="21"/>
                    </a:cubicBezTo>
                    <a:cubicBezTo>
                      <a:pt x="16" y="31"/>
                      <a:pt x="16" y="35"/>
                      <a:pt x="19" y="35"/>
                    </a:cubicBezTo>
                    <a:cubicBezTo>
                      <a:pt x="26" y="35"/>
                      <a:pt x="57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9"/>
              <p:cNvSpPr/>
              <p:nvPr/>
            </p:nvSpPr>
            <p:spPr>
              <a:xfrm flipH="1" rot="10800000">
                <a:off x="7990330" y="4128865"/>
                <a:ext cx="19967" cy="16560"/>
              </a:xfrm>
              <a:custGeom>
                <a:rect b="b" l="l" r="r" t="t"/>
                <a:pathLst>
                  <a:path extrusionOk="0" h="452" w="545">
                    <a:moveTo>
                      <a:pt x="337" y="1"/>
                    </a:moveTo>
                    <a:cubicBezTo>
                      <a:pt x="327" y="1"/>
                      <a:pt x="317" y="2"/>
                      <a:pt x="306" y="3"/>
                    </a:cubicBezTo>
                    <a:cubicBezTo>
                      <a:pt x="103" y="3"/>
                      <a:pt x="1" y="248"/>
                      <a:pt x="164" y="390"/>
                    </a:cubicBezTo>
                    <a:cubicBezTo>
                      <a:pt x="207" y="433"/>
                      <a:pt x="259" y="452"/>
                      <a:pt x="310" y="452"/>
                    </a:cubicBezTo>
                    <a:cubicBezTo>
                      <a:pt x="429" y="452"/>
                      <a:pt x="544" y="349"/>
                      <a:pt x="530" y="207"/>
                    </a:cubicBezTo>
                    <a:cubicBezTo>
                      <a:pt x="530" y="95"/>
                      <a:pt x="445" y="1"/>
                      <a:pt x="3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9"/>
              <p:cNvSpPr/>
              <p:nvPr/>
            </p:nvSpPr>
            <p:spPr>
              <a:xfrm flipH="1" rot="10800000">
                <a:off x="9299681" y="4114686"/>
                <a:ext cx="37847" cy="32168"/>
              </a:xfrm>
              <a:custGeom>
                <a:rect b="b" l="l" r="r" t="t"/>
                <a:pathLst>
                  <a:path extrusionOk="0" h="878" w="1033">
                    <a:moveTo>
                      <a:pt x="580" y="1"/>
                    </a:moveTo>
                    <a:cubicBezTo>
                      <a:pt x="467" y="1"/>
                      <a:pt x="351" y="46"/>
                      <a:pt x="260" y="144"/>
                    </a:cubicBezTo>
                    <a:cubicBezTo>
                      <a:pt x="1" y="423"/>
                      <a:pt x="210" y="877"/>
                      <a:pt x="581" y="877"/>
                    </a:cubicBezTo>
                    <a:cubicBezTo>
                      <a:pt x="589" y="877"/>
                      <a:pt x="597" y="877"/>
                      <a:pt x="606" y="877"/>
                    </a:cubicBezTo>
                    <a:cubicBezTo>
                      <a:pt x="850" y="856"/>
                      <a:pt x="1033" y="653"/>
                      <a:pt x="1013" y="429"/>
                    </a:cubicBezTo>
                    <a:cubicBezTo>
                      <a:pt x="999" y="163"/>
                      <a:pt x="794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9"/>
              <p:cNvSpPr/>
              <p:nvPr/>
            </p:nvSpPr>
            <p:spPr>
              <a:xfrm flipH="1" rot="10800000">
                <a:off x="6740112" y="4142311"/>
                <a:ext cx="6741" cy="6741"/>
              </a:xfrm>
              <a:custGeom>
                <a:rect b="b" l="l" r="r" t="t"/>
                <a:pathLst>
                  <a:path extrusionOk="0" h="184" w="184">
                    <a:moveTo>
                      <a:pt x="8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0" y="143"/>
                      <a:pt x="41" y="184"/>
                      <a:pt x="82" y="184"/>
                    </a:cubicBezTo>
                    <a:cubicBezTo>
                      <a:pt x="143" y="184"/>
                      <a:pt x="183" y="143"/>
                      <a:pt x="183" y="82"/>
                    </a:cubicBezTo>
                    <a:cubicBezTo>
                      <a:pt x="183" y="41"/>
                      <a:pt x="14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9"/>
              <p:cNvSpPr/>
              <p:nvPr/>
            </p:nvSpPr>
            <p:spPr>
              <a:xfrm flipH="1" rot="10800000">
                <a:off x="7604903" y="4135093"/>
                <a:ext cx="16450" cy="13959"/>
              </a:xfrm>
              <a:custGeom>
                <a:rect b="b" l="l" r="r" t="t"/>
                <a:pathLst>
                  <a:path extrusionOk="0" h="381" w="449">
                    <a:moveTo>
                      <a:pt x="245" y="1"/>
                    </a:moveTo>
                    <a:cubicBezTo>
                      <a:pt x="82" y="1"/>
                      <a:pt x="1" y="225"/>
                      <a:pt x="123" y="326"/>
                    </a:cubicBezTo>
                    <a:cubicBezTo>
                      <a:pt x="160" y="364"/>
                      <a:pt x="205" y="380"/>
                      <a:pt x="250" y="380"/>
                    </a:cubicBezTo>
                    <a:cubicBezTo>
                      <a:pt x="351" y="380"/>
                      <a:pt x="448" y="297"/>
                      <a:pt x="44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9"/>
              <p:cNvSpPr/>
              <p:nvPr/>
            </p:nvSpPr>
            <p:spPr>
              <a:xfrm flipH="1" rot="10800000">
                <a:off x="7221455" y="4141798"/>
                <a:ext cx="11651" cy="7987"/>
              </a:xfrm>
              <a:custGeom>
                <a:rect b="b" l="l" r="r" t="t"/>
                <a:pathLst>
                  <a:path extrusionOk="0" h="218" w="318">
                    <a:moveTo>
                      <a:pt x="170" y="0"/>
                    </a:moveTo>
                    <a:cubicBezTo>
                      <a:pt x="1" y="16"/>
                      <a:pt x="181" y="218"/>
                      <a:pt x="270" y="218"/>
                    </a:cubicBezTo>
                    <a:cubicBezTo>
                      <a:pt x="299" y="218"/>
                      <a:pt x="318" y="197"/>
                      <a:pt x="313" y="143"/>
                    </a:cubicBezTo>
                    <a:cubicBezTo>
                      <a:pt x="313" y="6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9"/>
              <p:cNvSpPr/>
              <p:nvPr/>
            </p:nvSpPr>
            <p:spPr>
              <a:xfrm flipH="1" rot="10800000">
                <a:off x="9127998" y="4121244"/>
                <a:ext cx="34329" cy="29310"/>
              </a:xfrm>
              <a:custGeom>
                <a:rect b="b" l="l" r="r" t="t"/>
                <a:pathLst>
                  <a:path extrusionOk="0" h="800" w="937">
                    <a:moveTo>
                      <a:pt x="510" y="1"/>
                    </a:moveTo>
                    <a:cubicBezTo>
                      <a:pt x="164" y="21"/>
                      <a:pt x="1" y="449"/>
                      <a:pt x="265" y="693"/>
                    </a:cubicBezTo>
                    <a:cubicBezTo>
                      <a:pt x="346" y="767"/>
                      <a:pt x="440" y="800"/>
                      <a:pt x="531" y="800"/>
                    </a:cubicBezTo>
                    <a:cubicBezTo>
                      <a:pt x="740" y="800"/>
                      <a:pt x="937" y="628"/>
                      <a:pt x="937" y="388"/>
                    </a:cubicBezTo>
                    <a:cubicBezTo>
                      <a:pt x="917" y="164"/>
                      <a:pt x="733" y="1"/>
                      <a:pt x="5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9"/>
              <p:cNvSpPr/>
              <p:nvPr/>
            </p:nvSpPr>
            <p:spPr>
              <a:xfrm flipH="1" rot="10800000">
                <a:off x="6167541" y="415421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9"/>
              <p:cNvSpPr/>
              <p:nvPr/>
            </p:nvSpPr>
            <p:spPr>
              <a:xfrm flipH="1" rot="10800000">
                <a:off x="9375520" y="4121940"/>
                <a:ext cx="39568" cy="33853"/>
              </a:xfrm>
              <a:custGeom>
                <a:rect b="b" l="l" r="r" t="t"/>
                <a:pathLst>
                  <a:path extrusionOk="0" h="924" w="1080">
                    <a:moveTo>
                      <a:pt x="624" y="0"/>
                    </a:moveTo>
                    <a:cubicBezTo>
                      <a:pt x="613" y="0"/>
                      <a:pt x="602" y="1"/>
                      <a:pt x="591" y="2"/>
                    </a:cubicBezTo>
                    <a:cubicBezTo>
                      <a:pt x="184" y="22"/>
                      <a:pt x="1" y="531"/>
                      <a:pt x="306" y="795"/>
                    </a:cubicBezTo>
                    <a:cubicBezTo>
                      <a:pt x="394" y="884"/>
                      <a:pt x="503" y="923"/>
                      <a:pt x="610" y="923"/>
                    </a:cubicBezTo>
                    <a:cubicBezTo>
                      <a:pt x="847" y="923"/>
                      <a:pt x="1079" y="730"/>
                      <a:pt x="1079" y="449"/>
                    </a:cubicBezTo>
                    <a:cubicBezTo>
                      <a:pt x="1060" y="197"/>
                      <a:pt x="855" y="0"/>
                      <a:pt x="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9"/>
              <p:cNvSpPr/>
              <p:nvPr/>
            </p:nvSpPr>
            <p:spPr>
              <a:xfrm flipH="1" rot="10800000">
                <a:off x="9447843" y="4120695"/>
                <a:ext cx="42536" cy="36454"/>
              </a:xfrm>
              <a:custGeom>
                <a:rect b="b" l="l" r="r" t="t"/>
                <a:pathLst>
                  <a:path extrusionOk="0" h="995" w="1161">
                    <a:moveTo>
                      <a:pt x="654" y="1"/>
                    </a:moveTo>
                    <a:cubicBezTo>
                      <a:pt x="529" y="1"/>
                      <a:pt x="402" y="50"/>
                      <a:pt x="306" y="161"/>
                    </a:cubicBezTo>
                    <a:cubicBezTo>
                      <a:pt x="0" y="486"/>
                      <a:pt x="245" y="995"/>
                      <a:pt x="672" y="995"/>
                    </a:cubicBezTo>
                    <a:cubicBezTo>
                      <a:pt x="957" y="975"/>
                      <a:pt x="1160" y="751"/>
                      <a:pt x="1140" y="486"/>
                    </a:cubicBezTo>
                    <a:cubicBezTo>
                      <a:pt x="1140" y="190"/>
                      <a:pt x="900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9"/>
              <p:cNvSpPr/>
              <p:nvPr/>
            </p:nvSpPr>
            <p:spPr>
              <a:xfrm flipH="1" rot="10800000">
                <a:off x="6833940" y="4156746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0"/>
                    </a:moveTo>
                    <a:cubicBezTo>
                      <a:pt x="1" y="0"/>
                      <a:pt x="138" y="155"/>
                      <a:pt x="201" y="155"/>
                    </a:cubicBezTo>
                    <a:cubicBezTo>
                      <a:pt x="220" y="155"/>
                      <a:pt x="232" y="140"/>
                      <a:pt x="227" y="102"/>
                    </a:cubicBezTo>
                    <a:cubicBezTo>
                      <a:pt x="227" y="41"/>
                      <a:pt x="186" y="0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9"/>
              <p:cNvSpPr/>
              <p:nvPr/>
            </p:nvSpPr>
            <p:spPr>
              <a:xfrm flipH="1" rot="10800000">
                <a:off x="8087273" y="4145791"/>
                <a:ext cx="19894" cy="17952"/>
              </a:xfrm>
              <a:custGeom>
                <a:rect b="b" l="l" r="r" t="t"/>
                <a:pathLst>
                  <a:path extrusionOk="0" h="490" w="543">
                    <a:moveTo>
                      <a:pt x="311" y="0"/>
                    </a:moveTo>
                    <a:cubicBezTo>
                      <a:pt x="290" y="0"/>
                      <a:pt x="268" y="5"/>
                      <a:pt x="244" y="15"/>
                    </a:cubicBezTo>
                    <a:cubicBezTo>
                      <a:pt x="0" y="96"/>
                      <a:pt x="21" y="422"/>
                      <a:pt x="265" y="483"/>
                    </a:cubicBezTo>
                    <a:cubicBezTo>
                      <a:pt x="282" y="488"/>
                      <a:pt x="299" y="490"/>
                      <a:pt x="314" y="490"/>
                    </a:cubicBezTo>
                    <a:cubicBezTo>
                      <a:pt x="542" y="490"/>
                      <a:pt x="520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9"/>
              <p:cNvSpPr/>
              <p:nvPr/>
            </p:nvSpPr>
            <p:spPr>
              <a:xfrm flipH="1" rot="10800000">
                <a:off x="9034828" y="4140918"/>
                <a:ext cx="32607" cy="27588"/>
              </a:xfrm>
              <a:custGeom>
                <a:rect b="b" l="l" r="r" t="t"/>
                <a:pathLst>
                  <a:path extrusionOk="0" h="753" w="890">
                    <a:moveTo>
                      <a:pt x="523" y="1"/>
                    </a:moveTo>
                    <a:cubicBezTo>
                      <a:pt x="512" y="1"/>
                      <a:pt x="500" y="1"/>
                      <a:pt x="489" y="3"/>
                    </a:cubicBezTo>
                    <a:cubicBezTo>
                      <a:pt x="143" y="3"/>
                      <a:pt x="0" y="430"/>
                      <a:pt x="245" y="654"/>
                    </a:cubicBezTo>
                    <a:cubicBezTo>
                      <a:pt x="319" y="722"/>
                      <a:pt x="409" y="753"/>
                      <a:pt x="497" y="753"/>
                    </a:cubicBezTo>
                    <a:cubicBezTo>
                      <a:pt x="697" y="753"/>
                      <a:pt x="889" y="595"/>
                      <a:pt x="875" y="369"/>
                    </a:cubicBezTo>
                    <a:cubicBezTo>
                      <a:pt x="875" y="158"/>
                      <a:pt x="712" y="1"/>
                      <a:pt x="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9"/>
              <p:cNvSpPr/>
              <p:nvPr/>
            </p:nvSpPr>
            <p:spPr>
              <a:xfrm flipH="1" rot="10800000">
                <a:off x="7315650" y="4162644"/>
                <a:ext cx="12970" cy="9526"/>
              </a:xfrm>
              <a:custGeom>
                <a:rect b="b" l="l" r="r" t="t"/>
                <a:pathLst>
                  <a:path extrusionOk="0" h="260" w="354">
                    <a:moveTo>
                      <a:pt x="163" y="1"/>
                    </a:moveTo>
                    <a:cubicBezTo>
                      <a:pt x="82" y="21"/>
                      <a:pt x="0" y="82"/>
                      <a:pt x="21" y="184"/>
                    </a:cubicBezTo>
                    <a:cubicBezTo>
                      <a:pt x="21" y="238"/>
                      <a:pt x="40" y="259"/>
                      <a:pt x="67" y="259"/>
                    </a:cubicBezTo>
                    <a:cubicBezTo>
                      <a:pt x="161" y="259"/>
                      <a:pt x="35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9"/>
              <p:cNvSpPr/>
              <p:nvPr/>
            </p:nvSpPr>
            <p:spPr>
              <a:xfrm flipH="1" rot="10800000">
                <a:off x="7700344" y="4157002"/>
                <a:ext cx="15314" cy="15168"/>
              </a:xfrm>
              <a:custGeom>
                <a:rect b="b" l="l" r="r" t="t"/>
                <a:pathLst>
                  <a:path extrusionOk="0" h="414" w="418">
                    <a:moveTo>
                      <a:pt x="204" y="1"/>
                    </a:moveTo>
                    <a:cubicBezTo>
                      <a:pt x="82" y="1"/>
                      <a:pt x="0" y="103"/>
                      <a:pt x="0" y="225"/>
                    </a:cubicBezTo>
                    <a:cubicBezTo>
                      <a:pt x="10" y="352"/>
                      <a:pt x="109" y="413"/>
                      <a:pt x="207" y="413"/>
                    </a:cubicBezTo>
                    <a:cubicBezTo>
                      <a:pt x="313" y="413"/>
                      <a:pt x="418" y="342"/>
                      <a:pt x="407" y="204"/>
                    </a:cubicBezTo>
                    <a:cubicBezTo>
                      <a:pt x="407" y="82"/>
                      <a:pt x="306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9"/>
              <p:cNvSpPr/>
              <p:nvPr/>
            </p:nvSpPr>
            <p:spPr>
              <a:xfrm flipH="1" rot="10800000">
                <a:off x="9208014" y="4142274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6" y="1"/>
                    </a:moveTo>
                    <a:cubicBezTo>
                      <a:pt x="448" y="1"/>
                      <a:pt x="341" y="42"/>
                      <a:pt x="259" y="131"/>
                    </a:cubicBezTo>
                    <a:cubicBezTo>
                      <a:pt x="0" y="409"/>
                      <a:pt x="208" y="843"/>
                      <a:pt x="560" y="843"/>
                    </a:cubicBezTo>
                    <a:cubicBezTo>
                      <a:pt x="568" y="843"/>
                      <a:pt x="576" y="843"/>
                      <a:pt x="584" y="843"/>
                    </a:cubicBezTo>
                    <a:cubicBezTo>
                      <a:pt x="808" y="843"/>
                      <a:pt x="991" y="639"/>
                      <a:pt x="991" y="416"/>
                    </a:cubicBezTo>
                    <a:cubicBezTo>
                      <a:pt x="978" y="159"/>
                      <a:pt x="767" y="1"/>
                      <a:pt x="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9"/>
              <p:cNvSpPr/>
              <p:nvPr/>
            </p:nvSpPr>
            <p:spPr>
              <a:xfrm flipH="1" rot="10800000">
                <a:off x="6928722" y="4169899"/>
                <a:ext cx="8976" cy="8976"/>
              </a:xfrm>
              <a:custGeom>
                <a:rect b="b" l="l" r="r" t="t"/>
                <a:pathLst>
                  <a:path extrusionOk="0" h="245" w="245">
                    <a:moveTo>
                      <a:pt x="123" y="1"/>
                    </a:moveTo>
                    <a:cubicBezTo>
                      <a:pt x="62" y="1"/>
                      <a:pt x="1" y="62"/>
                      <a:pt x="21" y="123"/>
                    </a:cubicBezTo>
                    <a:cubicBezTo>
                      <a:pt x="21" y="184"/>
                      <a:pt x="82" y="245"/>
                      <a:pt x="143" y="245"/>
                    </a:cubicBezTo>
                    <a:cubicBezTo>
                      <a:pt x="204" y="225"/>
                      <a:pt x="245" y="184"/>
                      <a:pt x="245" y="123"/>
                    </a:cubicBezTo>
                    <a:cubicBezTo>
                      <a:pt x="24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9"/>
              <p:cNvSpPr/>
              <p:nvPr/>
            </p:nvSpPr>
            <p:spPr>
              <a:xfrm flipH="1" rot="10800000">
                <a:off x="8178976" y="4160446"/>
                <a:ext cx="21653" cy="18502"/>
              </a:xfrm>
              <a:custGeom>
                <a:rect b="b" l="l" r="r" t="t"/>
                <a:pathLst>
                  <a:path extrusionOk="0" h="505" w="591">
                    <a:moveTo>
                      <a:pt x="357" y="1"/>
                    </a:moveTo>
                    <a:cubicBezTo>
                      <a:pt x="347" y="1"/>
                      <a:pt x="336" y="1"/>
                      <a:pt x="326" y="3"/>
                    </a:cubicBezTo>
                    <a:cubicBezTo>
                      <a:pt x="102" y="3"/>
                      <a:pt x="0" y="288"/>
                      <a:pt x="163" y="430"/>
                    </a:cubicBezTo>
                    <a:cubicBezTo>
                      <a:pt x="215" y="482"/>
                      <a:pt x="277" y="505"/>
                      <a:pt x="337" y="505"/>
                    </a:cubicBezTo>
                    <a:cubicBezTo>
                      <a:pt x="467" y="505"/>
                      <a:pt x="590" y="400"/>
                      <a:pt x="590" y="247"/>
                    </a:cubicBezTo>
                    <a:cubicBezTo>
                      <a:pt x="590" y="115"/>
                      <a:pt x="486" y="1"/>
                      <a:pt x="3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9"/>
              <p:cNvSpPr/>
              <p:nvPr/>
            </p:nvSpPr>
            <p:spPr>
              <a:xfrm flipH="1" rot="10800000">
                <a:off x="8940157" y="4157039"/>
                <a:ext cx="31875" cy="27038"/>
              </a:xfrm>
              <a:custGeom>
                <a:rect b="b" l="l" r="r" t="t"/>
                <a:pathLst>
                  <a:path extrusionOk="0" h="738" w="870">
                    <a:moveTo>
                      <a:pt x="488" y="0"/>
                    </a:moveTo>
                    <a:cubicBezTo>
                      <a:pt x="163" y="21"/>
                      <a:pt x="0" y="428"/>
                      <a:pt x="244" y="651"/>
                    </a:cubicBezTo>
                    <a:cubicBezTo>
                      <a:pt x="316" y="711"/>
                      <a:pt x="399" y="737"/>
                      <a:pt x="481" y="737"/>
                    </a:cubicBezTo>
                    <a:cubicBezTo>
                      <a:pt x="680" y="737"/>
                      <a:pt x="869" y="583"/>
                      <a:pt x="855" y="367"/>
                    </a:cubicBezTo>
                    <a:cubicBezTo>
                      <a:pt x="855" y="163"/>
                      <a:pt x="672" y="0"/>
                      <a:pt x="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9"/>
              <p:cNvSpPr/>
              <p:nvPr/>
            </p:nvSpPr>
            <p:spPr>
              <a:xfrm flipH="1" rot="10800000">
                <a:off x="9285539" y="4154218"/>
                <a:ext cx="38579" cy="32900"/>
              </a:xfrm>
              <a:custGeom>
                <a:rect b="b" l="l" r="r" t="t"/>
                <a:pathLst>
                  <a:path extrusionOk="0" h="898" w="1053">
                    <a:moveTo>
                      <a:pt x="585" y="1"/>
                    </a:moveTo>
                    <a:cubicBezTo>
                      <a:pt x="468" y="1"/>
                      <a:pt x="350" y="46"/>
                      <a:pt x="259" y="144"/>
                    </a:cubicBezTo>
                    <a:cubicBezTo>
                      <a:pt x="0" y="443"/>
                      <a:pt x="209" y="898"/>
                      <a:pt x="581" y="898"/>
                    </a:cubicBezTo>
                    <a:cubicBezTo>
                      <a:pt x="589" y="898"/>
                      <a:pt x="597" y="898"/>
                      <a:pt x="605" y="897"/>
                    </a:cubicBezTo>
                    <a:cubicBezTo>
                      <a:pt x="849" y="897"/>
                      <a:pt x="1053" y="673"/>
                      <a:pt x="1032" y="429"/>
                    </a:cubicBezTo>
                    <a:cubicBezTo>
                      <a:pt x="1019" y="163"/>
                      <a:pt x="805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9"/>
              <p:cNvSpPr/>
              <p:nvPr/>
            </p:nvSpPr>
            <p:spPr>
              <a:xfrm flipH="1" rot="10800000">
                <a:off x="9581277" y="4147989"/>
                <a:ext cx="48288" cy="41327"/>
              </a:xfrm>
              <a:custGeom>
                <a:rect b="b" l="l" r="r" t="t"/>
                <a:pathLst>
                  <a:path extrusionOk="0" h="1128" w="1318">
                    <a:moveTo>
                      <a:pt x="575" y="0"/>
                    </a:moveTo>
                    <a:cubicBezTo>
                      <a:pt x="567" y="0"/>
                      <a:pt x="559" y="1"/>
                      <a:pt x="550" y="1"/>
                    </a:cubicBezTo>
                    <a:cubicBezTo>
                      <a:pt x="245" y="21"/>
                      <a:pt x="1" y="286"/>
                      <a:pt x="21" y="591"/>
                    </a:cubicBezTo>
                    <a:cubicBezTo>
                      <a:pt x="35" y="912"/>
                      <a:pt x="303" y="1128"/>
                      <a:pt x="578" y="1128"/>
                    </a:cubicBezTo>
                    <a:cubicBezTo>
                      <a:pt x="721" y="1128"/>
                      <a:pt x="866" y="1069"/>
                      <a:pt x="978" y="937"/>
                    </a:cubicBezTo>
                    <a:cubicBezTo>
                      <a:pt x="1318" y="577"/>
                      <a:pt x="1048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9"/>
              <p:cNvSpPr/>
              <p:nvPr/>
            </p:nvSpPr>
            <p:spPr>
              <a:xfrm flipH="1" rot="10800000">
                <a:off x="8273648" y="4171804"/>
                <a:ext cx="23668" cy="19821"/>
              </a:xfrm>
              <a:custGeom>
                <a:rect b="b" l="l" r="r" t="t"/>
                <a:pathLst>
                  <a:path extrusionOk="0" h="541" w="646">
                    <a:moveTo>
                      <a:pt x="378" y="1"/>
                    </a:moveTo>
                    <a:cubicBezTo>
                      <a:pt x="367" y="1"/>
                      <a:pt x="357" y="1"/>
                      <a:pt x="346" y="3"/>
                    </a:cubicBezTo>
                    <a:cubicBezTo>
                      <a:pt x="102" y="3"/>
                      <a:pt x="0" y="308"/>
                      <a:pt x="184" y="471"/>
                    </a:cubicBezTo>
                    <a:cubicBezTo>
                      <a:pt x="232" y="519"/>
                      <a:pt x="292" y="540"/>
                      <a:pt x="353" y="540"/>
                    </a:cubicBezTo>
                    <a:cubicBezTo>
                      <a:pt x="498" y="540"/>
                      <a:pt x="646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9"/>
              <p:cNvSpPr/>
              <p:nvPr/>
            </p:nvSpPr>
            <p:spPr>
              <a:xfrm flipH="1" rot="10800000">
                <a:off x="9359327" y="4156453"/>
                <a:ext cx="40851" cy="35209"/>
              </a:xfrm>
              <a:custGeom>
                <a:rect b="b" l="l" r="r" t="t"/>
                <a:pathLst>
                  <a:path extrusionOk="0" h="961" w="1115">
                    <a:moveTo>
                      <a:pt x="625" y="0"/>
                    </a:moveTo>
                    <a:cubicBezTo>
                      <a:pt x="499" y="0"/>
                      <a:pt x="373" y="52"/>
                      <a:pt x="280" y="167"/>
                    </a:cubicBezTo>
                    <a:cubicBezTo>
                      <a:pt x="1" y="466"/>
                      <a:pt x="230" y="961"/>
                      <a:pt x="623" y="961"/>
                    </a:cubicBezTo>
                    <a:cubicBezTo>
                      <a:pt x="630" y="961"/>
                      <a:pt x="638" y="961"/>
                      <a:pt x="646" y="960"/>
                    </a:cubicBezTo>
                    <a:cubicBezTo>
                      <a:pt x="911" y="940"/>
                      <a:pt x="1114" y="716"/>
                      <a:pt x="1114" y="451"/>
                    </a:cubicBezTo>
                    <a:cubicBezTo>
                      <a:pt x="1088" y="175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9"/>
              <p:cNvSpPr/>
              <p:nvPr/>
            </p:nvSpPr>
            <p:spPr>
              <a:xfrm flipH="1" rot="10800000">
                <a:off x="7791278" y="4178069"/>
                <a:ext cx="18685" cy="15937"/>
              </a:xfrm>
              <a:custGeom>
                <a:rect b="b" l="l" r="r" t="t"/>
                <a:pathLst>
                  <a:path extrusionOk="0" h="435" w="510">
                    <a:moveTo>
                      <a:pt x="279" y="1"/>
                    </a:moveTo>
                    <a:cubicBezTo>
                      <a:pt x="225" y="1"/>
                      <a:pt x="170" y="21"/>
                      <a:pt x="123" y="68"/>
                    </a:cubicBezTo>
                    <a:cubicBezTo>
                      <a:pt x="1" y="210"/>
                      <a:pt x="103" y="434"/>
                      <a:pt x="306" y="434"/>
                    </a:cubicBezTo>
                    <a:cubicBezTo>
                      <a:pt x="408" y="434"/>
                      <a:pt x="510" y="332"/>
                      <a:pt x="510" y="210"/>
                    </a:cubicBezTo>
                    <a:cubicBezTo>
                      <a:pt x="496" y="87"/>
                      <a:pt x="390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9"/>
              <p:cNvSpPr/>
              <p:nvPr/>
            </p:nvSpPr>
            <p:spPr>
              <a:xfrm flipH="1" rot="10800000">
                <a:off x="7406585" y="4181806"/>
                <a:ext cx="14948" cy="12823"/>
              </a:xfrm>
              <a:custGeom>
                <a:rect b="b" l="l" r="r" t="t"/>
                <a:pathLst>
                  <a:path extrusionOk="0" h="350" w="408">
                    <a:moveTo>
                      <a:pt x="256" y="0"/>
                    </a:moveTo>
                    <a:cubicBezTo>
                      <a:pt x="246" y="0"/>
                      <a:pt x="235" y="1"/>
                      <a:pt x="225" y="3"/>
                    </a:cubicBezTo>
                    <a:cubicBezTo>
                      <a:pt x="62" y="3"/>
                      <a:pt x="1" y="187"/>
                      <a:pt x="123" y="309"/>
                    </a:cubicBezTo>
                    <a:cubicBezTo>
                      <a:pt x="152" y="337"/>
                      <a:pt x="187" y="350"/>
                      <a:pt x="223" y="350"/>
                    </a:cubicBezTo>
                    <a:cubicBezTo>
                      <a:pt x="313" y="350"/>
                      <a:pt x="408" y="269"/>
                      <a:pt x="408" y="166"/>
                    </a:cubicBezTo>
                    <a:cubicBezTo>
                      <a:pt x="408" y="75"/>
                      <a:pt x="343" y="0"/>
                      <a:pt x="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9"/>
              <p:cNvSpPr/>
              <p:nvPr/>
            </p:nvSpPr>
            <p:spPr>
              <a:xfrm flipH="1" rot="10800000">
                <a:off x="8845449" y="4169569"/>
                <a:ext cx="30629" cy="25756"/>
              </a:xfrm>
              <a:custGeom>
                <a:rect b="b" l="l" r="r" t="t"/>
                <a:pathLst>
                  <a:path extrusionOk="0" h="703" w="836">
                    <a:moveTo>
                      <a:pt x="500" y="0"/>
                    </a:moveTo>
                    <a:cubicBezTo>
                      <a:pt x="490" y="0"/>
                      <a:pt x="479" y="1"/>
                      <a:pt x="469" y="2"/>
                    </a:cubicBezTo>
                    <a:cubicBezTo>
                      <a:pt x="143" y="2"/>
                      <a:pt x="1" y="389"/>
                      <a:pt x="245" y="613"/>
                    </a:cubicBezTo>
                    <a:cubicBezTo>
                      <a:pt x="313" y="674"/>
                      <a:pt x="394" y="702"/>
                      <a:pt x="474" y="702"/>
                    </a:cubicBezTo>
                    <a:cubicBezTo>
                      <a:pt x="657" y="702"/>
                      <a:pt x="835" y="554"/>
                      <a:pt x="835" y="328"/>
                    </a:cubicBezTo>
                    <a:cubicBezTo>
                      <a:pt x="816" y="155"/>
                      <a:pt x="670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9"/>
              <p:cNvSpPr/>
              <p:nvPr/>
            </p:nvSpPr>
            <p:spPr>
              <a:xfrm flipH="1" rot="10800000">
                <a:off x="7022660" y="4189243"/>
                <a:ext cx="9709" cy="8243"/>
              </a:xfrm>
              <a:custGeom>
                <a:rect b="b" l="l" r="r" t="t"/>
                <a:pathLst>
                  <a:path extrusionOk="0" h="225" w="265">
                    <a:moveTo>
                      <a:pt x="143" y="0"/>
                    </a:moveTo>
                    <a:cubicBezTo>
                      <a:pt x="62" y="0"/>
                      <a:pt x="0" y="61"/>
                      <a:pt x="21" y="142"/>
                    </a:cubicBezTo>
                    <a:cubicBezTo>
                      <a:pt x="39" y="198"/>
                      <a:pt x="88" y="224"/>
                      <a:pt x="137" y="224"/>
                    </a:cubicBezTo>
                    <a:cubicBezTo>
                      <a:pt x="195" y="224"/>
                      <a:pt x="254" y="188"/>
                      <a:pt x="265" y="122"/>
                    </a:cubicBezTo>
                    <a:cubicBezTo>
                      <a:pt x="265" y="6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9"/>
              <p:cNvSpPr/>
              <p:nvPr/>
            </p:nvSpPr>
            <p:spPr>
              <a:xfrm flipH="1" rot="10800000">
                <a:off x="9115541" y="4167627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8" y="1"/>
                    </a:moveTo>
                    <a:cubicBezTo>
                      <a:pt x="431" y="1"/>
                      <a:pt x="322" y="41"/>
                      <a:pt x="239" y="131"/>
                    </a:cubicBezTo>
                    <a:cubicBezTo>
                      <a:pt x="0" y="390"/>
                      <a:pt x="190" y="824"/>
                      <a:pt x="541" y="824"/>
                    </a:cubicBezTo>
                    <a:cubicBezTo>
                      <a:pt x="549" y="824"/>
                      <a:pt x="557" y="823"/>
                      <a:pt x="565" y="823"/>
                    </a:cubicBezTo>
                    <a:cubicBezTo>
                      <a:pt x="789" y="803"/>
                      <a:pt x="972" y="619"/>
                      <a:pt x="951" y="396"/>
                    </a:cubicBezTo>
                    <a:cubicBezTo>
                      <a:pt x="951" y="154"/>
                      <a:pt x="74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9"/>
              <p:cNvSpPr/>
              <p:nvPr/>
            </p:nvSpPr>
            <p:spPr>
              <a:xfrm flipH="1" rot="10800000">
                <a:off x="8368319" y="4180267"/>
                <a:ext cx="25170" cy="20957"/>
              </a:xfrm>
              <a:custGeom>
                <a:rect b="b" l="l" r="r" t="t"/>
                <a:pathLst>
                  <a:path extrusionOk="0" h="572" w="687">
                    <a:moveTo>
                      <a:pt x="387" y="0"/>
                    </a:moveTo>
                    <a:cubicBezTo>
                      <a:pt x="123" y="21"/>
                      <a:pt x="1" y="326"/>
                      <a:pt x="204" y="489"/>
                    </a:cubicBezTo>
                    <a:cubicBezTo>
                      <a:pt x="261" y="546"/>
                      <a:pt x="330" y="571"/>
                      <a:pt x="397" y="571"/>
                    </a:cubicBezTo>
                    <a:cubicBezTo>
                      <a:pt x="546" y="571"/>
                      <a:pt x="686" y="447"/>
                      <a:pt x="672" y="265"/>
                    </a:cubicBezTo>
                    <a:cubicBezTo>
                      <a:pt x="672" y="122"/>
                      <a:pt x="53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9"/>
              <p:cNvSpPr/>
              <p:nvPr/>
            </p:nvSpPr>
            <p:spPr>
              <a:xfrm flipH="1" rot="10800000">
                <a:off x="6347211" y="4198952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41" y="1"/>
                      <a:pt x="1" y="21"/>
                      <a:pt x="21" y="62"/>
                    </a:cubicBezTo>
                    <a:cubicBezTo>
                      <a:pt x="21" y="82"/>
                      <a:pt x="41" y="102"/>
                      <a:pt x="62" y="102"/>
                    </a:cubicBezTo>
                    <a:cubicBezTo>
                      <a:pt x="82" y="102"/>
                      <a:pt x="102" y="82"/>
                      <a:pt x="102" y="6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9"/>
              <p:cNvSpPr/>
              <p:nvPr/>
            </p:nvSpPr>
            <p:spPr>
              <a:xfrm flipH="1" rot="10800000">
                <a:off x="6443385" y="4200344"/>
                <a:ext cx="4836" cy="3187"/>
              </a:xfrm>
              <a:custGeom>
                <a:rect b="b" l="l" r="r" t="t"/>
                <a:pathLst>
                  <a:path extrusionOk="0" h="87" w="132">
                    <a:moveTo>
                      <a:pt x="77" y="0"/>
                    </a:moveTo>
                    <a:cubicBezTo>
                      <a:pt x="73" y="0"/>
                      <a:pt x="68" y="1"/>
                      <a:pt x="62" y="2"/>
                    </a:cubicBezTo>
                    <a:cubicBezTo>
                      <a:pt x="21" y="2"/>
                      <a:pt x="1" y="23"/>
                      <a:pt x="1" y="63"/>
                    </a:cubicBezTo>
                    <a:cubicBezTo>
                      <a:pt x="5" y="80"/>
                      <a:pt x="14" y="86"/>
                      <a:pt x="25" y="86"/>
                    </a:cubicBezTo>
                    <a:cubicBezTo>
                      <a:pt x="65" y="86"/>
                      <a:pt x="132" y="0"/>
                      <a:pt x="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9"/>
              <p:cNvSpPr/>
              <p:nvPr/>
            </p:nvSpPr>
            <p:spPr>
              <a:xfrm flipH="1" rot="10800000">
                <a:off x="8750045" y="4179241"/>
                <a:ext cx="29603" cy="24987"/>
              </a:xfrm>
              <a:custGeom>
                <a:rect b="b" l="l" r="r" t="t"/>
                <a:pathLst>
                  <a:path extrusionOk="0" h="682" w="808">
                    <a:moveTo>
                      <a:pt x="448" y="1"/>
                    </a:moveTo>
                    <a:cubicBezTo>
                      <a:pt x="143" y="21"/>
                      <a:pt x="0" y="388"/>
                      <a:pt x="224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6" y="681"/>
                      <a:pt x="808" y="538"/>
                      <a:pt x="794" y="326"/>
                    </a:cubicBezTo>
                    <a:cubicBezTo>
                      <a:pt x="794" y="143"/>
                      <a:pt x="631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9"/>
              <p:cNvSpPr/>
              <p:nvPr/>
            </p:nvSpPr>
            <p:spPr>
              <a:xfrm flipH="1" rot="10800000">
                <a:off x="6251807" y="4202689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0" y="0"/>
                      <a:pt x="0" y="82"/>
                      <a:pt x="41" y="82"/>
                    </a:cubicBezTo>
                    <a:cubicBezTo>
                      <a:pt x="81" y="61"/>
                      <a:pt x="8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9"/>
              <p:cNvSpPr/>
              <p:nvPr/>
            </p:nvSpPr>
            <p:spPr>
              <a:xfrm flipH="1" rot="10800000">
                <a:off x="8463760" y="4185506"/>
                <a:ext cx="26123" cy="21689"/>
              </a:xfrm>
              <a:custGeom>
                <a:rect b="b" l="l" r="r" t="t"/>
                <a:pathLst>
                  <a:path extrusionOk="0" h="592" w="713">
                    <a:moveTo>
                      <a:pt x="387" y="0"/>
                    </a:moveTo>
                    <a:cubicBezTo>
                      <a:pt x="122" y="21"/>
                      <a:pt x="0" y="346"/>
                      <a:pt x="204" y="509"/>
                    </a:cubicBezTo>
                    <a:cubicBezTo>
                      <a:pt x="267" y="566"/>
                      <a:pt x="340" y="592"/>
                      <a:pt x="411" y="592"/>
                    </a:cubicBezTo>
                    <a:cubicBezTo>
                      <a:pt x="568" y="592"/>
                      <a:pt x="713" y="467"/>
                      <a:pt x="713" y="285"/>
                    </a:cubicBezTo>
                    <a:cubicBezTo>
                      <a:pt x="692" y="123"/>
                      <a:pt x="550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9"/>
              <p:cNvSpPr/>
              <p:nvPr/>
            </p:nvSpPr>
            <p:spPr>
              <a:xfrm flipH="1" rot="10800000">
                <a:off x="8659074" y="4184810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23" y="2"/>
                      <a:pt x="1" y="165"/>
                      <a:pt x="1" y="348"/>
                    </a:cubicBezTo>
                    <a:cubicBezTo>
                      <a:pt x="14" y="535"/>
                      <a:pt x="169" y="652"/>
                      <a:pt x="331" y="652"/>
                    </a:cubicBezTo>
                    <a:cubicBezTo>
                      <a:pt x="415" y="652"/>
                      <a:pt x="501" y="621"/>
                      <a:pt x="570" y="551"/>
                    </a:cubicBezTo>
                    <a:cubicBezTo>
                      <a:pt x="748" y="334"/>
                      <a:pt x="61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9"/>
              <p:cNvSpPr/>
              <p:nvPr/>
            </p:nvSpPr>
            <p:spPr>
              <a:xfrm flipH="1" rot="10800000">
                <a:off x="6538825" y="4203972"/>
                <a:ext cx="5825" cy="5532"/>
              </a:xfrm>
              <a:custGeom>
                <a:rect b="b" l="l" r="r" t="t"/>
                <a:pathLst>
                  <a:path extrusionOk="0" h="151" w="159">
                    <a:moveTo>
                      <a:pt x="94" y="1"/>
                    </a:moveTo>
                    <a:cubicBezTo>
                      <a:pt x="90" y="1"/>
                      <a:pt x="86" y="1"/>
                      <a:pt x="82" y="2"/>
                    </a:cubicBezTo>
                    <a:cubicBezTo>
                      <a:pt x="41" y="2"/>
                      <a:pt x="0" y="43"/>
                      <a:pt x="0" y="84"/>
                    </a:cubicBezTo>
                    <a:cubicBezTo>
                      <a:pt x="0" y="117"/>
                      <a:pt x="27" y="150"/>
                      <a:pt x="59" y="150"/>
                    </a:cubicBezTo>
                    <a:cubicBezTo>
                      <a:pt x="67" y="150"/>
                      <a:pt x="74" y="149"/>
                      <a:pt x="82" y="145"/>
                    </a:cubicBezTo>
                    <a:cubicBezTo>
                      <a:pt x="86" y="146"/>
                      <a:pt x="90" y="146"/>
                      <a:pt x="94" y="146"/>
                    </a:cubicBezTo>
                    <a:cubicBezTo>
                      <a:pt x="159" y="146"/>
                      <a:pt x="159" y="1"/>
                      <a:pt x="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9"/>
              <p:cNvSpPr/>
              <p:nvPr/>
            </p:nvSpPr>
            <p:spPr>
              <a:xfrm flipH="1" rot="10800000">
                <a:off x="8559164" y="4187008"/>
                <a:ext cx="27405" cy="22495"/>
              </a:xfrm>
              <a:custGeom>
                <a:rect b="b" l="l" r="r" t="t"/>
                <a:pathLst>
                  <a:path extrusionOk="0" h="614" w="748">
                    <a:moveTo>
                      <a:pt x="443" y="1"/>
                    </a:moveTo>
                    <a:cubicBezTo>
                      <a:pt x="431" y="1"/>
                      <a:pt x="420" y="1"/>
                      <a:pt x="408" y="2"/>
                    </a:cubicBezTo>
                    <a:cubicBezTo>
                      <a:pt x="143" y="2"/>
                      <a:pt x="1" y="348"/>
                      <a:pt x="225" y="532"/>
                    </a:cubicBezTo>
                    <a:cubicBezTo>
                      <a:pt x="287" y="588"/>
                      <a:pt x="362" y="613"/>
                      <a:pt x="434" y="613"/>
                    </a:cubicBezTo>
                    <a:cubicBezTo>
                      <a:pt x="596" y="613"/>
                      <a:pt x="748" y="484"/>
                      <a:pt x="733" y="287"/>
                    </a:cubicBezTo>
                    <a:cubicBezTo>
                      <a:pt x="733" y="135"/>
                      <a:pt x="609" y="1"/>
                      <a:pt x="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9"/>
              <p:cNvSpPr/>
              <p:nvPr/>
            </p:nvSpPr>
            <p:spPr>
              <a:xfrm flipH="1" rot="10800000">
                <a:off x="6156367" y="4211629"/>
                <a:ext cx="2272" cy="1539"/>
              </a:xfrm>
              <a:custGeom>
                <a:rect b="b" l="l" r="r" t="t"/>
                <a:pathLst>
                  <a:path extrusionOk="0" h="42" w="62">
                    <a:moveTo>
                      <a:pt x="21" y="1"/>
                    </a:moveTo>
                    <a:cubicBezTo>
                      <a:pt x="21" y="1"/>
                      <a:pt x="0" y="1"/>
                      <a:pt x="21" y="21"/>
                    </a:cubicBezTo>
                    <a:cubicBezTo>
                      <a:pt x="21" y="41"/>
                      <a:pt x="21" y="41"/>
                      <a:pt x="41" y="41"/>
                    </a:cubicBezTo>
                    <a:cubicBezTo>
                      <a:pt x="41" y="41"/>
                      <a:pt x="41" y="41"/>
                      <a:pt x="61" y="21"/>
                    </a:cubicBezTo>
                    <a:cubicBezTo>
                      <a:pt x="6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9"/>
              <p:cNvSpPr/>
              <p:nvPr/>
            </p:nvSpPr>
            <p:spPr>
              <a:xfrm flipH="1" rot="10800000">
                <a:off x="7884484" y="4196717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14"/>
                      <a:pt x="123" y="458"/>
                      <a:pt x="326" y="458"/>
                    </a:cubicBezTo>
                    <a:cubicBezTo>
                      <a:pt x="448" y="458"/>
                      <a:pt x="550" y="336"/>
                      <a:pt x="550" y="214"/>
                    </a:cubicBezTo>
                    <a:cubicBezTo>
                      <a:pt x="537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9"/>
              <p:cNvSpPr/>
              <p:nvPr/>
            </p:nvSpPr>
            <p:spPr>
              <a:xfrm flipH="1" rot="10800000">
                <a:off x="9194568" y="4184041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74" y="1"/>
                    </a:moveTo>
                    <a:cubicBezTo>
                      <a:pt x="459" y="1"/>
                      <a:pt x="345" y="45"/>
                      <a:pt x="259" y="145"/>
                    </a:cubicBezTo>
                    <a:cubicBezTo>
                      <a:pt x="1" y="424"/>
                      <a:pt x="190" y="878"/>
                      <a:pt x="561" y="878"/>
                    </a:cubicBezTo>
                    <a:cubicBezTo>
                      <a:pt x="569" y="878"/>
                      <a:pt x="577" y="878"/>
                      <a:pt x="585" y="877"/>
                    </a:cubicBezTo>
                    <a:cubicBezTo>
                      <a:pt x="829" y="857"/>
                      <a:pt x="1012" y="653"/>
                      <a:pt x="1012" y="409"/>
                    </a:cubicBezTo>
                    <a:cubicBezTo>
                      <a:pt x="999" y="157"/>
                      <a:pt x="78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9"/>
              <p:cNvSpPr/>
              <p:nvPr/>
            </p:nvSpPr>
            <p:spPr>
              <a:xfrm flipH="1" rot="10800000">
                <a:off x="7501293" y="4204045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183" y="1"/>
                    </a:moveTo>
                    <a:cubicBezTo>
                      <a:pt x="82" y="1"/>
                      <a:pt x="0" y="82"/>
                      <a:pt x="0" y="204"/>
                    </a:cubicBezTo>
                    <a:cubicBezTo>
                      <a:pt x="18" y="295"/>
                      <a:pt x="86" y="370"/>
                      <a:pt x="173" y="370"/>
                    </a:cubicBezTo>
                    <a:cubicBezTo>
                      <a:pt x="183" y="370"/>
                      <a:pt x="193" y="369"/>
                      <a:pt x="204" y="367"/>
                    </a:cubicBezTo>
                    <a:cubicBezTo>
                      <a:pt x="428" y="347"/>
                      <a:pt x="407" y="2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9"/>
              <p:cNvSpPr/>
              <p:nvPr/>
            </p:nvSpPr>
            <p:spPr>
              <a:xfrm flipH="1" rot="10800000">
                <a:off x="7115097" y="4207855"/>
                <a:ext cx="14215" cy="10515"/>
              </a:xfrm>
              <a:custGeom>
                <a:rect b="b" l="l" r="r" t="t"/>
                <a:pathLst>
                  <a:path extrusionOk="0" h="287" w="388">
                    <a:moveTo>
                      <a:pt x="184" y="0"/>
                    </a:moveTo>
                    <a:cubicBezTo>
                      <a:pt x="7" y="20"/>
                      <a:pt x="1" y="286"/>
                      <a:pt x="184" y="286"/>
                    </a:cubicBezTo>
                    <a:cubicBezTo>
                      <a:pt x="190" y="286"/>
                      <a:pt x="197" y="286"/>
                      <a:pt x="204" y="285"/>
                    </a:cubicBezTo>
                    <a:cubicBezTo>
                      <a:pt x="387" y="285"/>
                      <a:pt x="367" y="0"/>
                      <a:pt x="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9"/>
              <p:cNvSpPr/>
              <p:nvPr/>
            </p:nvSpPr>
            <p:spPr>
              <a:xfrm flipH="1" rot="10800000">
                <a:off x="6634229" y="4211995"/>
                <a:ext cx="6741" cy="6595"/>
              </a:xfrm>
              <a:custGeom>
                <a:rect b="b" l="l" r="r" t="t"/>
                <a:pathLst>
                  <a:path extrusionOk="0" h="180" w="184">
                    <a:moveTo>
                      <a:pt x="113" y="1"/>
                    </a:moveTo>
                    <a:cubicBezTo>
                      <a:pt x="103" y="1"/>
                      <a:pt x="93" y="3"/>
                      <a:pt x="82" y="6"/>
                    </a:cubicBezTo>
                    <a:cubicBezTo>
                      <a:pt x="77" y="3"/>
                      <a:pt x="71" y="2"/>
                      <a:pt x="66" y="2"/>
                    </a:cubicBezTo>
                    <a:cubicBezTo>
                      <a:pt x="31" y="2"/>
                      <a:pt x="1" y="53"/>
                      <a:pt x="1" y="88"/>
                    </a:cubicBezTo>
                    <a:cubicBezTo>
                      <a:pt x="1" y="149"/>
                      <a:pt x="47" y="179"/>
                      <a:pt x="92" y="179"/>
                    </a:cubicBezTo>
                    <a:cubicBezTo>
                      <a:pt x="138" y="179"/>
                      <a:pt x="184" y="149"/>
                      <a:pt x="184" y="88"/>
                    </a:cubicBezTo>
                    <a:cubicBezTo>
                      <a:pt x="184" y="37"/>
                      <a:pt x="156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9"/>
              <p:cNvSpPr/>
              <p:nvPr/>
            </p:nvSpPr>
            <p:spPr>
              <a:xfrm flipH="1" rot="10800000">
                <a:off x="9023104" y="418997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0"/>
                    </a:moveTo>
                    <a:cubicBezTo>
                      <a:pt x="408" y="0"/>
                      <a:pt x="302" y="41"/>
                      <a:pt x="219" y="131"/>
                    </a:cubicBezTo>
                    <a:cubicBezTo>
                      <a:pt x="0" y="389"/>
                      <a:pt x="169" y="783"/>
                      <a:pt x="518" y="783"/>
                    </a:cubicBezTo>
                    <a:cubicBezTo>
                      <a:pt x="527" y="783"/>
                      <a:pt x="535" y="783"/>
                      <a:pt x="544" y="783"/>
                    </a:cubicBezTo>
                    <a:cubicBezTo>
                      <a:pt x="748" y="783"/>
                      <a:pt x="910" y="599"/>
                      <a:pt x="910" y="376"/>
                    </a:cubicBezTo>
                    <a:cubicBezTo>
                      <a:pt x="897" y="148"/>
                      <a:pt x="708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9"/>
              <p:cNvSpPr/>
              <p:nvPr/>
            </p:nvSpPr>
            <p:spPr>
              <a:xfrm flipH="1" rot="10800000">
                <a:off x="9484590" y="4082555"/>
                <a:ext cx="95257" cy="138746"/>
              </a:xfrm>
              <a:custGeom>
                <a:rect b="b" l="l" r="r" t="t"/>
                <a:pathLst>
                  <a:path extrusionOk="0" h="3787" w="2600">
                    <a:moveTo>
                      <a:pt x="720" y="0"/>
                    </a:moveTo>
                    <a:cubicBezTo>
                      <a:pt x="577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8"/>
                    </a:cubicBezTo>
                    <a:cubicBezTo>
                      <a:pt x="808" y="1077"/>
                      <a:pt x="849" y="1077"/>
                      <a:pt x="870" y="1077"/>
                    </a:cubicBezTo>
                    <a:cubicBezTo>
                      <a:pt x="707" y="1179"/>
                      <a:pt x="605" y="1362"/>
                      <a:pt x="625" y="1545"/>
                    </a:cubicBezTo>
                    <a:cubicBezTo>
                      <a:pt x="625" y="1819"/>
                      <a:pt x="870" y="2055"/>
                      <a:pt x="1141" y="2055"/>
                    </a:cubicBezTo>
                    <a:cubicBezTo>
                      <a:pt x="1153" y="2055"/>
                      <a:pt x="1164" y="2055"/>
                      <a:pt x="1175" y="2054"/>
                    </a:cubicBezTo>
                    <a:lnTo>
                      <a:pt x="1256" y="2054"/>
                    </a:lnTo>
                    <a:cubicBezTo>
                      <a:pt x="882" y="2369"/>
                      <a:pt x="1118" y="2951"/>
                      <a:pt x="1576" y="2951"/>
                    </a:cubicBezTo>
                    <a:cubicBezTo>
                      <a:pt x="1591" y="2951"/>
                      <a:pt x="1607" y="2951"/>
                      <a:pt x="1622" y="2949"/>
                    </a:cubicBezTo>
                    <a:cubicBezTo>
                      <a:pt x="1663" y="2949"/>
                      <a:pt x="1683" y="2929"/>
                      <a:pt x="1704" y="2929"/>
                    </a:cubicBezTo>
                    <a:cubicBezTo>
                      <a:pt x="1622" y="3031"/>
                      <a:pt x="1561" y="3173"/>
                      <a:pt x="1561" y="3295"/>
                    </a:cubicBezTo>
                    <a:cubicBezTo>
                      <a:pt x="1581" y="3628"/>
                      <a:pt x="1827" y="3787"/>
                      <a:pt x="2072" y="3787"/>
                    </a:cubicBezTo>
                    <a:cubicBezTo>
                      <a:pt x="2336" y="3787"/>
                      <a:pt x="2600" y="3603"/>
                      <a:pt x="2579" y="3255"/>
                    </a:cubicBezTo>
                    <a:lnTo>
                      <a:pt x="2579" y="3255"/>
                    </a:lnTo>
                    <a:lnTo>
                      <a:pt x="2579" y="3275"/>
                    </a:lnTo>
                    <a:cubicBezTo>
                      <a:pt x="2559" y="3002"/>
                      <a:pt x="2335" y="2785"/>
                      <a:pt x="2083" y="2785"/>
                    </a:cubicBezTo>
                    <a:cubicBezTo>
                      <a:pt x="2072" y="2785"/>
                      <a:pt x="2061" y="2786"/>
                      <a:pt x="2050" y="2787"/>
                    </a:cubicBezTo>
                    <a:lnTo>
                      <a:pt x="1968" y="2787"/>
                    </a:lnTo>
                    <a:cubicBezTo>
                      <a:pt x="2070" y="2685"/>
                      <a:pt x="2131" y="2542"/>
                      <a:pt x="2111" y="2400"/>
                    </a:cubicBezTo>
                    <a:cubicBezTo>
                      <a:pt x="2111" y="2127"/>
                      <a:pt x="1887" y="1910"/>
                      <a:pt x="1618" y="1910"/>
                    </a:cubicBezTo>
                    <a:cubicBezTo>
                      <a:pt x="1606" y="1910"/>
                      <a:pt x="1594" y="1911"/>
                      <a:pt x="1582" y="1912"/>
                    </a:cubicBezTo>
                    <a:lnTo>
                      <a:pt x="1521" y="1912"/>
                    </a:lnTo>
                    <a:cubicBezTo>
                      <a:pt x="1622" y="1790"/>
                      <a:pt x="1683" y="1647"/>
                      <a:pt x="1683" y="1505"/>
                    </a:cubicBezTo>
                    <a:cubicBezTo>
                      <a:pt x="1664" y="1212"/>
                      <a:pt x="1439" y="995"/>
                      <a:pt x="1170" y="995"/>
                    </a:cubicBezTo>
                    <a:cubicBezTo>
                      <a:pt x="1158" y="995"/>
                      <a:pt x="1146" y="995"/>
                      <a:pt x="1134" y="996"/>
                    </a:cubicBezTo>
                    <a:lnTo>
                      <a:pt x="1012" y="996"/>
                    </a:lnTo>
                    <a:cubicBezTo>
                      <a:pt x="1195" y="894"/>
                      <a:pt x="1277" y="711"/>
                      <a:pt x="1277" y="528"/>
                    </a:cubicBezTo>
                    <a:cubicBezTo>
                      <a:pt x="1263" y="207"/>
                      <a:pt x="995" y="0"/>
                      <a:pt x="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9"/>
              <p:cNvSpPr/>
              <p:nvPr/>
            </p:nvSpPr>
            <p:spPr>
              <a:xfrm flipH="1" rot="10800000">
                <a:off x="6061695" y="422503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9"/>
              <p:cNvSpPr/>
              <p:nvPr/>
            </p:nvSpPr>
            <p:spPr>
              <a:xfrm flipH="1" rot="10800000">
                <a:off x="9269858" y="4191478"/>
                <a:ext cx="40081" cy="33963"/>
              </a:xfrm>
              <a:custGeom>
                <a:rect b="b" l="l" r="r" t="t"/>
                <a:pathLst>
                  <a:path extrusionOk="0" h="927" w="1094">
                    <a:moveTo>
                      <a:pt x="625" y="0"/>
                    </a:moveTo>
                    <a:cubicBezTo>
                      <a:pt x="503" y="0"/>
                      <a:pt x="378" y="47"/>
                      <a:pt x="280" y="153"/>
                    </a:cubicBezTo>
                    <a:cubicBezTo>
                      <a:pt x="1" y="452"/>
                      <a:pt x="230" y="926"/>
                      <a:pt x="622" y="926"/>
                    </a:cubicBezTo>
                    <a:cubicBezTo>
                      <a:pt x="630" y="926"/>
                      <a:pt x="638" y="926"/>
                      <a:pt x="646" y="926"/>
                    </a:cubicBezTo>
                    <a:cubicBezTo>
                      <a:pt x="890" y="926"/>
                      <a:pt x="1094" y="702"/>
                      <a:pt x="1094" y="437"/>
                    </a:cubicBezTo>
                    <a:cubicBezTo>
                      <a:pt x="1081" y="171"/>
                      <a:pt x="858" y="0"/>
                      <a:pt x="6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9"/>
              <p:cNvSpPr/>
              <p:nvPr/>
            </p:nvSpPr>
            <p:spPr>
              <a:xfrm flipH="1" rot="10800000">
                <a:off x="9342950" y="4190745"/>
                <a:ext cx="42316" cy="36454"/>
              </a:xfrm>
              <a:custGeom>
                <a:rect b="b" l="l" r="r" t="t"/>
                <a:pathLst>
                  <a:path extrusionOk="0" h="995" w="1155">
                    <a:moveTo>
                      <a:pt x="648" y="0"/>
                    </a:moveTo>
                    <a:cubicBezTo>
                      <a:pt x="523" y="0"/>
                      <a:pt x="396" y="50"/>
                      <a:pt x="300" y="160"/>
                    </a:cubicBezTo>
                    <a:cubicBezTo>
                      <a:pt x="0" y="479"/>
                      <a:pt x="230" y="995"/>
                      <a:pt x="642" y="995"/>
                    </a:cubicBezTo>
                    <a:cubicBezTo>
                      <a:pt x="650" y="995"/>
                      <a:pt x="658" y="995"/>
                      <a:pt x="666" y="994"/>
                    </a:cubicBezTo>
                    <a:cubicBezTo>
                      <a:pt x="951" y="974"/>
                      <a:pt x="1154" y="750"/>
                      <a:pt x="1134" y="485"/>
                    </a:cubicBezTo>
                    <a:cubicBezTo>
                      <a:pt x="1134" y="189"/>
                      <a:pt x="893" y="0"/>
                      <a:pt x="6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9"/>
              <p:cNvSpPr/>
              <p:nvPr/>
            </p:nvSpPr>
            <p:spPr>
              <a:xfrm flipH="1" rot="10800000">
                <a:off x="6727435" y="4224305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4"/>
                      <a:pt x="245" y="103"/>
                    </a:cubicBezTo>
                    <a:cubicBezTo>
                      <a:pt x="245" y="4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9"/>
              <p:cNvSpPr/>
              <p:nvPr/>
            </p:nvSpPr>
            <p:spPr>
              <a:xfrm flipH="1" rot="10800000">
                <a:off x="7977873" y="4213827"/>
                <a:ext cx="21470" cy="18648"/>
              </a:xfrm>
              <a:custGeom>
                <a:rect b="b" l="l" r="r" t="t"/>
                <a:pathLst>
                  <a:path extrusionOk="0" h="509" w="586">
                    <a:moveTo>
                      <a:pt x="332" y="1"/>
                    </a:moveTo>
                    <a:cubicBezTo>
                      <a:pt x="269" y="1"/>
                      <a:pt x="205" y="26"/>
                      <a:pt x="158" y="80"/>
                    </a:cubicBezTo>
                    <a:cubicBezTo>
                      <a:pt x="1" y="256"/>
                      <a:pt x="127" y="508"/>
                      <a:pt x="337" y="508"/>
                    </a:cubicBezTo>
                    <a:cubicBezTo>
                      <a:pt x="345" y="508"/>
                      <a:pt x="353" y="508"/>
                      <a:pt x="361" y="507"/>
                    </a:cubicBezTo>
                    <a:cubicBezTo>
                      <a:pt x="483" y="507"/>
                      <a:pt x="585" y="385"/>
                      <a:pt x="585" y="263"/>
                    </a:cubicBezTo>
                    <a:cubicBezTo>
                      <a:pt x="585" y="100"/>
                      <a:pt x="45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9"/>
              <p:cNvSpPr/>
              <p:nvPr/>
            </p:nvSpPr>
            <p:spPr>
              <a:xfrm flipH="1" rot="10800000">
                <a:off x="9567867" y="4190855"/>
                <a:ext cx="49790" cy="41693"/>
              </a:xfrm>
              <a:custGeom>
                <a:rect b="b" l="l" r="r" t="t"/>
                <a:pathLst>
                  <a:path extrusionOk="0" h="1138" w="1359">
                    <a:moveTo>
                      <a:pt x="596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1"/>
                      <a:pt x="1" y="286"/>
                      <a:pt x="21" y="591"/>
                    </a:cubicBezTo>
                    <a:cubicBezTo>
                      <a:pt x="34" y="926"/>
                      <a:pt x="313" y="1138"/>
                      <a:pt x="601" y="1138"/>
                    </a:cubicBezTo>
                    <a:cubicBezTo>
                      <a:pt x="750" y="1138"/>
                      <a:pt x="900" y="1082"/>
                      <a:pt x="1018" y="957"/>
                    </a:cubicBezTo>
                    <a:cubicBezTo>
                      <a:pt x="1358" y="577"/>
                      <a:pt x="1088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9"/>
              <p:cNvSpPr/>
              <p:nvPr/>
            </p:nvSpPr>
            <p:spPr>
              <a:xfrm flipH="1" rot="10800000">
                <a:off x="8928946" y="4208661"/>
                <a:ext cx="32864" cy="28357"/>
              </a:xfrm>
              <a:custGeom>
                <a:rect b="b" l="l" r="r" t="t"/>
                <a:pathLst>
                  <a:path extrusionOk="0" h="774" w="897">
                    <a:moveTo>
                      <a:pt x="512" y="0"/>
                    </a:moveTo>
                    <a:cubicBezTo>
                      <a:pt x="412" y="0"/>
                      <a:pt x="309" y="39"/>
                      <a:pt x="225" y="123"/>
                    </a:cubicBezTo>
                    <a:cubicBezTo>
                      <a:pt x="1" y="367"/>
                      <a:pt x="184" y="774"/>
                      <a:pt x="530" y="774"/>
                    </a:cubicBezTo>
                    <a:cubicBezTo>
                      <a:pt x="733" y="753"/>
                      <a:pt x="896" y="570"/>
                      <a:pt x="896" y="367"/>
                    </a:cubicBezTo>
                    <a:cubicBezTo>
                      <a:pt x="883" y="140"/>
                      <a:pt x="703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9"/>
              <p:cNvSpPr/>
              <p:nvPr/>
            </p:nvSpPr>
            <p:spPr>
              <a:xfrm flipH="1" rot="10800000">
                <a:off x="7591238" y="4224965"/>
                <a:ext cx="18942" cy="15058"/>
              </a:xfrm>
              <a:custGeom>
                <a:rect b="b" l="l" r="r" t="t"/>
                <a:pathLst>
                  <a:path extrusionOk="0" h="411" w="517">
                    <a:moveTo>
                      <a:pt x="273" y="1"/>
                    </a:moveTo>
                    <a:cubicBezTo>
                      <a:pt x="0" y="1"/>
                      <a:pt x="12" y="411"/>
                      <a:pt x="276" y="411"/>
                    </a:cubicBezTo>
                    <a:cubicBezTo>
                      <a:pt x="288" y="411"/>
                      <a:pt x="300" y="410"/>
                      <a:pt x="313" y="408"/>
                    </a:cubicBezTo>
                    <a:cubicBezTo>
                      <a:pt x="414" y="408"/>
                      <a:pt x="516" y="306"/>
                      <a:pt x="496" y="205"/>
                    </a:cubicBezTo>
                    <a:cubicBezTo>
                      <a:pt x="496" y="83"/>
                      <a:pt x="394" y="1"/>
                      <a:pt x="292" y="1"/>
                    </a:cubicBezTo>
                    <a:cubicBezTo>
                      <a:pt x="286" y="1"/>
                      <a:pt x="279" y="1"/>
                      <a:pt x="2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9"/>
              <p:cNvSpPr/>
              <p:nvPr/>
            </p:nvSpPr>
            <p:spPr>
              <a:xfrm flipH="1" rot="10800000">
                <a:off x="7209768" y="4229325"/>
                <a:ext cx="11980" cy="10808"/>
              </a:xfrm>
              <a:custGeom>
                <a:rect b="b" l="l" r="r" t="t"/>
                <a:pathLst>
                  <a:path extrusionOk="0" h="295" w="327">
                    <a:moveTo>
                      <a:pt x="189" y="1"/>
                    </a:moveTo>
                    <a:cubicBezTo>
                      <a:pt x="181" y="1"/>
                      <a:pt x="172" y="2"/>
                      <a:pt x="164" y="4"/>
                    </a:cubicBezTo>
                    <a:cubicBezTo>
                      <a:pt x="62" y="4"/>
                      <a:pt x="1" y="65"/>
                      <a:pt x="1" y="167"/>
                    </a:cubicBezTo>
                    <a:cubicBezTo>
                      <a:pt x="20" y="253"/>
                      <a:pt x="89" y="295"/>
                      <a:pt x="159" y="295"/>
                    </a:cubicBezTo>
                    <a:cubicBezTo>
                      <a:pt x="237" y="295"/>
                      <a:pt x="316" y="243"/>
                      <a:pt x="327" y="147"/>
                    </a:cubicBezTo>
                    <a:cubicBezTo>
                      <a:pt x="327" y="74"/>
                      <a:pt x="261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9"/>
              <p:cNvSpPr/>
              <p:nvPr/>
            </p:nvSpPr>
            <p:spPr>
              <a:xfrm flipH="1" rot="10800000">
                <a:off x="9102864" y="4211592"/>
                <a:ext cx="36381" cy="31288"/>
              </a:xfrm>
              <a:custGeom>
                <a:rect b="b" l="l" r="r" t="t"/>
                <a:pathLst>
                  <a:path extrusionOk="0" h="854" w="993">
                    <a:moveTo>
                      <a:pt x="553" y="1"/>
                    </a:moveTo>
                    <a:cubicBezTo>
                      <a:pt x="442" y="1"/>
                      <a:pt x="329" y="44"/>
                      <a:pt x="239" y="140"/>
                    </a:cubicBezTo>
                    <a:cubicBezTo>
                      <a:pt x="0" y="419"/>
                      <a:pt x="190" y="853"/>
                      <a:pt x="560" y="853"/>
                    </a:cubicBezTo>
                    <a:cubicBezTo>
                      <a:pt x="568" y="853"/>
                      <a:pt x="577" y="853"/>
                      <a:pt x="585" y="852"/>
                    </a:cubicBezTo>
                    <a:cubicBezTo>
                      <a:pt x="809" y="832"/>
                      <a:pt x="992" y="649"/>
                      <a:pt x="992" y="405"/>
                    </a:cubicBezTo>
                    <a:cubicBezTo>
                      <a:pt x="979" y="163"/>
                      <a:pt x="770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9"/>
              <p:cNvSpPr/>
              <p:nvPr/>
            </p:nvSpPr>
            <p:spPr>
              <a:xfrm flipH="1" rot="10800000">
                <a:off x="8073094" y="4228775"/>
                <a:ext cx="22422" cy="18429"/>
              </a:xfrm>
              <a:custGeom>
                <a:rect b="b" l="l" r="r" t="t"/>
                <a:pathLst>
                  <a:path extrusionOk="0" h="503" w="612">
                    <a:moveTo>
                      <a:pt x="343" y="0"/>
                    </a:moveTo>
                    <a:cubicBezTo>
                      <a:pt x="279" y="0"/>
                      <a:pt x="215" y="23"/>
                      <a:pt x="163" y="75"/>
                    </a:cubicBezTo>
                    <a:cubicBezTo>
                      <a:pt x="1" y="238"/>
                      <a:pt x="123" y="502"/>
                      <a:pt x="347" y="502"/>
                    </a:cubicBezTo>
                    <a:cubicBezTo>
                      <a:pt x="489" y="502"/>
                      <a:pt x="611" y="401"/>
                      <a:pt x="611" y="258"/>
                    </a:cubicBezTo>
                    <a:cubicBezTo>
                      <a:pt x="611" y="106"/>
                      <a:pt x="479" y="0"/>
                      <a:pt x="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9"/>
              <p:cNvSpPr/>
              <p:nvPr/>
            </p:nvSpPr>
            <p:spPr>
              <a:xfrm flipH="1" rot="10800000">
                <a:off x="6822436" y="4241452"/>
                <a:ext cx="10149" cy="6155"/>
              </a:xfrm>
              <a:custGeom>
                <a:rect b="b" l="l" r="r" t="t"/>
                <a:pathLst>
                  <a:path extrusionOk="0" h="168" w="277">
                    <a:moveTo>
                      <a:pt x="178" y="1"/>
                    </a:moveTo>
                    <a:cubicBezTo>
                      <a:pt x="170" y="1"/>
                      <a:pt x="163" y="2"/>
                      <a:pt x="154" y="5"/>
                    </a:cubicBezTo>
                    <a:cubicBezTo>
                      <a:pt x="0" y="5"/>
                      <a:pt x="149" y="168"/>
                      <a:pt x="231" y="168"/>
                    </a:cubicBezTo>
                    <a:cubicBezTo>
                      <a:pt x="257" y="168"/>
                      <a:pt x="277" y="151"/>
                      <a:pt x="277" y="106"/>
                    </a:cubicBezTo>
                    <a:cubicBezTo>
                      <a:pt x="259" y="54"/>
                      <a:pt x="226" y="1"/>
                      <a:pt x="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9"/>
              <p:cNvSpPr/>
              <p:nvPr/>
            </p:nvSpPr>
            <p:spPr>
              <a:xfrm flipH="1" rot="10800000">
                <a:off x="8835007" y="4225038"/>
                <a:ext cx="31362" cy="27148"/>
              </a:xfrm>
              <a:custGeom>
                <a:rect b="b" l="l" r="r" t="t"/>
                <a:pathLst>
                  <a:path extrusionOk="0" h="741" w="856">
                    <a:moveTo>
                      <a:pt x="468" y="1"/>
                    </a:moveTo>
                    <a:cubicBezTo>
                      <a:pt x="374" y="1"/>
                      <a:pt x="279" y="35"/>
                      <a:pt x="204" y="109"/>
                    </a:cubicBezTo>
                    <a:cubicBezTo>
                      <a:pt x="1" y="354"/>
                      <a:pt x="164" y="740"/>
                      <a:pt x="510" y="740"/>
                    </a:cubicBezTo>
                    <a:cubicBezTo>
                      <a:pt x="693" y="720"/>
                      <a:pt x="856" y="557"/>
                      <a:pt x="856" y="354"/>
                    </a:cubicBezTo>
                    <a:cubicBezTo>
                      <a:pt x="842" y="136"/>
                      <a:pt x="657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9"/>
              <p:cNvSpPr/>
              <p:nvPr/>
            </p:nvSpPr>
            <p:spPr>
              <a:xfrm flipH="1" rot="10800000">
                <a:off x="9179656" y="4223536"/>
                <a:ext cx="39349" cy="33230"/>
              </a:xfrm>
              <a:custGeom>
                <a:rect b="b" l="l" r="r" t="t"/>
                <a:pathLst>
                  <a:path extrusionOk="0" h="907" w="1074">
                    <a:moveTo>
                      <a:pt x="605" y="1"/>
                    </a:moveTo>
                    <a:cubicBezTo>
                      <a:pt x="489" y="1"/>
                      <a:pt x="371" y="48"/>
                      <a:pt x="280" y="153"/>
                    </a:cubicBezTo>
                    <a:cubicBezTo>
                      <a:pt x="1" y="432"/>
                      <a:pt x="210" y="906"/>
                      <a:pt x="601" y="906"/>
                    </a:cubicBezTo>
                    <a:cubicBezTo>
                      <a:pt x="609" y="906"/>
                      <a:pt x="618" y="906"/>
                      <a:pt x="626" y="906"/>
                    </a:cubicBezTo>
                    <a:cubicBezTo>
                      <a:pt x="870" y="885"/>
                      <a:pt x="1073" y="682"/>
                      <a:pt x="1053" y="438"/>
                    </a:cubicBezTo>
                    <a:cubicBezTo>
                      <a:pt x="1040" y="171"/>
                      <a:pt x="825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9"/>
              <p:cNvSpPr/>
              <p:nvPr/>
            </p:nvSpPr>
            <p:spPr>
              <a:xfrm flipH="1" rot="10800000">
                <a:off x="8171502" y="4240426"/>
                <a:ext cx="19418" cy="18502"/>
              </a:xfrm>
              <a:custGeom>
                <a:rect b="b" l="l" r="r" t="t"/>
                <a:pathLst>
                  <a:path extrusionOk="0" h="505" w="530">
                    <a:moveTo>
                      <a:pt x="267" y="0"/>
                    </a:moveTo>
                    <a:cubicBezTo>
                      <a:pt x="134" y="0"/>
                      <a:pt x="1" y="92"/>
                      <a:pt x="1" y="273"/>
                    </a:cubicBezTo>
                    <a:cubicBezTo>
                      <a:pt x="20" y="428"/>
                      <a:pt x="141" y="505"/>
                      <a:pt x="263" y="505"/>
                    </a:cubicBezTo>
                    <a:cubicBezTo>
                      <a:pt x="396" y="505"/>
                      <a:pt x="530" y="413"/>
                      <a:pt x="530" y="232"/>
                    </a:cubicBezTo>
                    <a:cubicBezTo>
                      <a:pt x="510" y="77"/>
                      <a:pt x="389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9"/>
              <p:cNvSpPr/>
              <p:nvPr/>
            </p:nvSpPr>
            <p:spPr>
              <a:xfrm flipH="1" rot="10800000">
                <a:off x="9476384" y="4219103"/>
                <a:ext cx="48288" cy="41400"/>
              </a:xfrm>
              <a:custGeom>
                <a:rect b="b" l="l" r="r" t="t"/>
                <a:pathLst>
                  <a:path extrusionOk="0" h="1130" w="1318">
                    <a:moveTo>
                      <a:pt x="576" y="1"/>
                    </a:moveTo>
                    <a:cubicBezTo>
                      <a:pt x="281" y="1"/>
                      <a:pt x="1" y="242"/>
                      <a:pt x="15" y="581"/>
                    </a:cubicBezTo>
                    <a:cubicBezTo>
                      <a:pt x="35" y="886"/>
                      <a:pt x="300" y="1130"/>
                      <a:pt x="605" y="1130"/>
                    </a:cubicBezTo>
                    <a:cubicBezTo>
                      <a:pt x="1094" y="1089"/>
                      <a:pt x="1317" y="479"/>
                      <a:pt x="951" y="153"/>
                    </a:cubicBezTo>
                    <a:cubicBezTo>
                      <a:pt x="839" y="47"/>
                      <a:pt x="706" y="1"/>
                      <a:pt x="5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9"/>
              <p:cNvSpPr/>
              <p:nvPr/>
            </p:nvSpPr>
            <p:spPr>
              <a:xfrm flipH="1" rot="10800000">
                <a:off x="7687667" y="4245921"/>
                <a:ext cx="16450" cy="15681"/>
              </a:xfrm>
              <a:custGeom>
                <a:rect b="b" l="l" r="r" t="t"/>
                <a:pathLst>
                  <a:path extrusionOk="0" h="428" w="449">
                    <a:moveTo>
                      <a:pt x="224" y="0"/>
                    </a:moveTo>
                    <a:cubicBezTo>
                      <a:pt x="102" y="0"/>
                      <a:pt x="0" y="102"/>
                      <a:pt x="21" y="224"/>
                    </a:cubicBezTo>
                    <a:cubicBezTo>
                      <a:pt x="21" y="361"/>
                      <a:pt x="120" y="428"/>
                      <a:pt x="223" y="428"/>
                    </a:cubicBezTo>
                    <a:cubicBezTo>
                      <a:pt x="333" y="428"/>
                      <a:pt x="448" y="351"/>
                      <a:pt x="448" y="204"/>
                    </a:cubicBezTo>
                    <a:cubicBezTo>
                      <a:pt x="428" y="81"/>
                      <a:pt x="326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9"/>
              <p:cNvSpPr/>
              <p:nvPr/>
            </p:nvSpPr>
            <p:spPr>
              <a:xfrm flipH="1" rot="10800000">
                <a:off x="9254214" y="4226504"/>
                <a:ext cx="41584" cy="35245"/>
              </a:xfrm>
              <a:custGeom>
                <a:rect b="b" l="l" r="r" t="t"/>
                <a:pathLst>
                  <a:path extrusionOk="0" h="962" w="1135">
                    <a:moveTo>
                      <a:pt x="634" y="1"/>
                    </a:moveTo>
                    <a:cubicBezTo>
                      <a:pt x="508" y="1"/>
                      <a:pt x="380" y="52"/>
                      <a:pt x="280" y="167"/>
                    </a:cubicBezTo>
                    <a:cubicBezTo>
                      <a:pt x="0" y="466"/>
                      <a:pt x="230" y="961"/>
                      <a:pt x="642" y="961"/>
                    </a:cubicBezTo>
                    <a:cubicBezTo>
                      <a:pt x="650" y="961"/>
                      <a:pt x="658" y="961"/>
                      <a:pt x="666" y="960"/>
                    </a:cubicBezTo>
                    <a:cubicBezTo>
                      <a:pt x="931" y="940"/>
                      <a:pt x="1134" y="716"/>
                      <a:pt x="1114" y="452"/>
                    </a:cubicBezTo>
                    <a:cubicBezTo>
                      <a:pt x="1088" y="175"/>
                      <a:pt x="865" y="1"/>
                      <a:pt x="6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9"/>
              <p:cNvSpPr/>
              <p:nvPr/>
            </p:nvSpPr>
            <p:spPr>
              <a:xfrm flipH="1" rot="10800000">
                <a:off x="7300959" y="4250355"/>
                <a:ext cx="16963" cy="12750"/>
              </a:xfrm>
              <a:custGeom>
                <a:rect b="b" l="l" r="r" t="t"/>
                <a:pathLst>
                  <a:path extrusionOk="0" h="348" w="463">
                    <a:moveTo>
                      <a:pt x="218" y="0"/>
                    </a:moveTo>
                    <a:cubicBezTo>
                      <a:pt x="1" y="20"/>
                      <a:pt x="14" y="347"/>
                      <a:pt x="220" y="347"/>
                    </a:cubicBezTo>
                    <a:cubicBezTo>
                      <a:pt x="226" y="347"/>
                      <a:pt x="232" y="347"/>
                      <a:pt x="239" y="346"/>
                    </a:cubicBezTo>
                    <a:cubicBezTo>
                      <a:pt x="463" y="346"/>
                      <a:pt x="463" y="0"/>
                      <a:pt x="2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9"/>
              <p:cNvSpPr/>
              <p:nvPr/>
            </p:nvSpPr>
            <p:spPr>
              <a:xfrm flipH="1" rot="10800000">
                <a:off x="8739603" y="4237715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80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5" y="530"/>
                      <a:pt x="835" y="347"/>
                    </a:cubicBezTo>
                    <a:cubicBezTo>
                      <a:pt x="821" y="135"/>
                      <a:pt x="652" y="0"/>
                      <a:pt x="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9"/>
              <p:cNvSpPr/>
              <p:nvPr/>
            </p:nvSpPr>
            <p:spPr>
              <a:xfrm flipH="1" rot="10800000">
                <a:off x="6917547" y="4256363"/>
                <a:ext cx="9709" cy="9855"/>
              </a:xfrm>
              <a:custGeom>
                <a:rect b="b" l="l" r="r" t="t"/>
                <a:pathLst>
                  <a:path extrusionOk="0" h="269" w="265">
                    <a:moveTo>
                      <a:pt x="146" y="0"/>
                    </a:moveTo>
                    <a:cubicBezTo>
                      <a:pt x="138" y="0"/>
                      <a:pt x="130" y="1"/>
                      <a:pt x="122" y="4"/>
                    </a:cubicBezTo>
                    <a:cubicBezTo>
                      <a:pt x="41" y="4"/>
                      <a:pt x="0" y="65"/>
                      <a:pt x="0" y="126"/>
                    </a:cubicBezTo>
                    <a:cubicBezTo>
                      <a:pt x="0" y="207"/>
                      <a:pt x="61" y="268"/>
                      <a:pt x="143" y="26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47" y="55"/>
                      <a:pt x="199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9"/>
              <p:cNvSpPr/>
              <p:nvPr/>
            </p:nvSpPr>
            <p:spPr>
              <a:xfrm flipH="1" rot="10800000">
                <a:off x="9010428" y="4236945"/>
                <a:ext cx="35612" cy="30006"/>
              </a:xfrm>
              <a:custGeom>
                <a:rect b="b" l="l" r="r" t="t"/>
                <a:pathLst>
                  <a:path extrusionOk="0" h="819" w="972">
                    <a:moveTo>
                      <a:pt x="565" y="1"/>
                    </a:moveTo>
                    <a:cubicBezTo>
                      <a:pt x="456" y="1"/>
                      <a:pt x="345" y="46"/>
                      <a:pt x="259" y="146"/>
                    </a:cubicBezTo>
                    <a:cubicBezTo>
                      <a:pt x="1" y="404"/>
                      <a:pt x="189" y="818"/>
                      <a:pt x="539" y="818"/>
                    </a:cubicBezTo>
                    <a:cubicBezTo>
                      <a:pt x="548" y="818"/>
                      <a:pt x="556" y="818"/>
                      <a:pt x="565" y="818"/>
                    </a:cubicBezTo>
                    <a:cubicBezTo>
                      <a:pt x="788" y="818"/>
                      <a:pt x="972" y="614"/>
                      <a:pt x="972" y="390"/>
                    </a:cubicBezTo>
                    <a:cubicBezTo>
                      <a:pt x="958" y="153"/>
                      <a:pt x="766" y="1"/>
                      <a:pt x="5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9"/>
              <p:cNvSpPr/>
              <p:nvPr/>
            </p:nvSpPr>
            <p:spPr>
              <a:xfrm flipH="1" rot="10800000">
                <a:off x="8265771" y="4248816"/>
                <a:ext cx="21689" cy="21030"/>
              </a:xfrm>
              <a:custGeom>
                <a:rect b="b" l="l" r="r" t="t"/>
                <a:pathLst>
                  <a:path extrusionOk="0" h="574" w="592">
                    <a:moveTo>
                      <a:pt x="314" y="0"/>
                    </a:moveTo>
                    <a:cubicBezTo>
                      <a:pt x="159" y="0"/>
                      <a:pt x="0" y="113"/>
                      <a:pt x="32" y="327"/>
                    </a:cubicBezTo>
                    <a:cubicBezTo>
                      <a:pt x="52" y="492"/>
                      <a:pt x="178" y="574"/>
                      <a:pt x="305" y="574"/>
                    </a:cubicBezTo>
                    <a:cubicBezTo>
                      <a:pt x="443" y="574"/>
                      <a:pt x="582" y="477"/>
                      <a:pt x="582" y="286"/>
                    </a:cubicBezTo>
                    <a:cubicBezTo>
                      <a:pt x="591" y="93"/>
                      <a:pt x="454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9"/>
              <p:cNvSpPr/>
              <p:nvPr/>
            </p:nvSpPr>
            <p:spPr>
              <a:xfrm flipH="1" rot="10800000">
                <a:off x="6241366" y="4268857"/>
                <a:ext cx="3737" cy="3187"/>
              </a:xfrm>
              <a:custGeom>
                <a:rect b="b" l="l" r="r" t="t"/>
                <a:pathLst>
                  <a:path extrusionOk="0" h="87" w="102">
                    <a:moveTo>
                      <a:pt x="61" y="0"/>
                    </a:moveTo>
                    <a:cubicBezTo>
                      <a:pt x="20" y="0"/>
                      <a:pt x="0" y="21"/>
                      <a:pt x="20" y="41"/>
                    </a:cubicBezTo>
                    <a:cubicBezTo>
                      <a:pt x="10" y="71"/>
                      <a:pt x="31" y="87"/>
                      <a:pt x="54" y="87"/>
                    </a:cubicBezTo>
                    <a:cubicBezTo>
                      <a:pt x="76" y="87"/>
                      <a:pt x="102" y="71"/>
                      <a:pt x="102" y="41"/>
                    </a:cubicBezTo>
                    <a:cubicBezTo>
                      <a:pt x="102" y="21"/>
                      <a:pt x="8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9"/>
              <p:cNvSpPr/>
              <p:nvPr/>
            </p:nvSpPr>
            <p:spPr>
              <a:xfrm flipH="1" rot="10800000">
                <a:off x="8645115" y="424738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0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0" y="328"/>
                      <a:pt x="149" y="680"/>
                      <a:pt x="439" y="680"/>
                    </a:cubicBezTo>
                    <a:cubicBezTo>
                      <a:pt x="447" y="680"/>
                      <a:pt x="455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9"/>
              <p:cNvSpPr/>
              <p:nvPr/>
            </p:nvSpPr>
            <p:spPr>
              <a:xfrm flipH="1" rot="10800000">
                <a:off x="6337539" y="4269040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02" y="123"/>
                      <a:pt x="122" y="102"/>
                      <a:pt x="122" y="62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9"/>
              <p:cNvSpPr/>
              <p:nvPr/>
            </p:nvSpPr>
            <p:spPr>
              <a:xfrm flipH="1" rot="10800000">
                <a:off x="8358830" y="4253359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86" y="1"/>
                    </a:moveTo>
                    <a:cubicBezTo>
                      <a:pt x="311" y="1"/>
                      <a:pt x="235" y="32"/>
                      <a:pt x="178" y="103"/>
                    </a:cubicBezTo>
                    <a:cubicBezTo>
                      <a:pt x="1" y="280"/>
                      <a:pt x="129" y="592"/>
                      <a:pt x="379" y="592"/>
                    </a:cubicBezTo>
                    <a:cubicBezTo>
                      <a:pt x="386" y="592"/>
                      <a:pt x="394" y="591"/>
                      <a:pt x="402" y="591"/>
                    </a:cubicBezTo>
                    <a:cubicBezTo>
                      <a:pt x="565" y="591"/>
                      <a:pt x="687" y="448"/>
                      <a:pt x="687" y="286"/>
                    </a:cubicBezTo>
                    <a:cubicBezTo>
                      <a:pt x="674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9"/>
              <p:cNvSpPr/>
              <p:nvPr/>
            </p:nvSpPr>
            <p:spPr>
              <a:xfrm flipH="1" rot="10800000">
                <a:off x="6145925" y="427277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0" y="21"/>
                      <a:pt x="21" y="41"/>
                    </a:cubicBezTo>
                    <a:cubicBezTo>
                      <a:pt x="0" y="61"/>
                      <a:pt x="21" y="82"/>
                      <a:pt x="41" y="82"/>
                    </a:cubicBezTo>
                    <a:cubicBezTo>
                      <a:pt x="62" y="61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9"/>
              <p:cNvSpPr/>
              <p:nvPr/>
            </p:nvSpPr>
            <p:spPr>
              <a:xfrm flipH="1" rot="10800000">
                <a:off x="8549491" y="4252626"/>
                <a:ext cx="28357" cy="24217"/>
              </a:xfrm>
              <a:custGeom>
                <a:rect b="b" l="l" r="r" t="t"/>
                <a:pathLst>
                  <a:path extrusionOk="0" h="661" w="774">
                    <a:moveTo>
                      <a:pt x="428" y="1"/>
                    </a:moveTo>
                    <a:cubicBezTo>
                      <a:pt x="341" y="1"/>
                      <a:pt x="253" y="34"/>
                      <a:pt x="184" y="111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40"/>
                      <a:pt x="774" y="497"/>
                      <a:pt x="753" y="314"/>
                    </a:cubicBezTo>
                    <a:cubicBezTo>
                      <a:pt x="753" y="127"/>
                      <a:pt x="5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9"/>
              <p:cNvSpPr/>
              <p:nvPr/>
            </p:nvSpPr>
            <p:spPr>
              <a:xfrm flipH="1" rot="10800000">
                <a:off x="8454234" y="4254824"/>
                <a:ext cx="26709" cy="23155"/>
              </a:xfrm>
              <a:custGeom>
                <a:rect b="b" l="l" r="r" t="t"/>
                <a:pathLst>
                  <a:path extrusionOk="0" h="632" w="729">
                    <a:moveTo>
                      <a:pt x="404" y="0"/>
                    </a:moveTo>
                    <a:cubicBezTo>
                      <a:pt x="323" y="0"/>
                      <a:pt x="241" y="32"/>
                      <a:pt x="179" y="101"/>
                    </a:cubicBezTo>
                    <a:cubicBezTo>
                      <a:pt x="1" y="299"/>
                      <a:pt x="130" y="631"/>
                      <a:pt x="399" y="631"/>
                    </a:cubicBezTo>
                    <a:cubicBezTo>
                      <a:pt x="407" y="631"/>
                      <a:pt x="415" y="631"/>
                      <a:pt x="423" y="630"/>
                    </a:cubicBezTo>
                    <a:cubicBezTo>
                      <a:pt x="586" y="610"/>
                      <a:pt x="728" y="467"/>
                      <a:pt x="728" y="305"/>
                    </a:cubicBezTo>
                    <a:cubicBezTo>
                      <a:pt x="715" y="117"/>
                      <a:pt x="560" y="0"/>
                      <a:pt x="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9"/>
              <p:cNvSpPr/>
              <p:nvPr/>
            </p:nvSpPr>
            <p:spPr>
              <a:xfrm flipH="1" rot="10800000">
                <a:off x="6432943" y="4273510"/>
                <a:ext cx="6009" cy="5239"/>
              </a:xfrm>
              <a:custGeom>
                <a:rect b="b" l="l" r="r" t="t"/>
                <a:pathLst>
                  <a:path extrusionOk="0" h="143" w="164">
                    <a:moveTo>
                      <a:pt x="82" y="0"/>
                    </a:moveTo>
                    <a:cubicBezTo>
                      <a:pt x="41" y="0"/>
                      <a:pt x="1" y="41"/>
                      <a:pt x="1" y="81"/>
                    </a:cubicBezTo>
                    <a:cubicBezTo>
                      <a:pt x="1" y="122"/>
                      <a:pt x="41" y="142"/>
                      <a:pt x="82" y="142"/>
                    </a:cubicBezTo>
                    <a:cubicBezTo>
                      <a:pt x="123" y="142"/>
                      <a:pt x="164" y="102"/>
                      <a:pt x="164" y="61"/>
                    </a:cubicBezTo>
                    <a:cubicBezTo>
                      <a:pt x="143" y="20"/>
                      <a:pt x="12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9"/>
              <p:cNvSpPr/>
              <p:nvPr/>
            </p:nvSpPr>
            <p:spPr>
              <a:xfrm flipH="1" rot="10800000">
                <a:off x="9555960" y="4238044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1"/>
                      <a:pt x="570" y="1"/>
                    </a:cubicBezTo>
                    <a:cubicBezTo>
                      <a:pt x="265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2"/>
                      <a:pt x="1038" y="978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9"/>
              <p:cNvSpPr/>
              <p:nvPr/>
            </p:nvSpPr>
            <p:spPr>
              <a:xfrm flipH="1" rot="10800000">
                <a:off x="7779371" y="4264570"/>
                <a:ext cx="19418" cy="16817"/>
              </a:xfrm>
              <a:custGeom>
                <a:rect b="b" l="l" r="r" t="t"/>
                <a:pathLst>
                  <a:path extrusionOk="0" h="459" w="530">
                    <a:moveTo>
                      <a:pt x="298" y="0"/>
                    </a:moveTo>
                    <a:cubicBezTo>
                      <a:pt x="235" y="0"/>
                      <a:pt x="172" y="23"/>
                      <a:pt x="122" y="72"/>
                    </a:cubicBezTo>
                    <a:cubicBezTo>
                      <a:pt x="0" y="214"/>
                      <a:pt x="102" y="459"/>
                      <a:pt x="306" y="459"/>
                    </a:cubicBezTo>
                    <a:cubicBezTo>
                      <a:pt x="428" y="438"/>
                      <a:pt x="529" y="337"/>
                      <a:pt x="529" y="214"/>
                    </a:cubicBezTo>
                    <a:cubicBezTo>
                      <a:pt x="529" y="81"/>
                      <a:pt x="416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9"/>
              <p:cNvSpPr/>
              <p:nvPr/>
            </p:nvSpPr>
            <p:spPr>
              <a:xfrm flipH="1" rot="10800000">
                <a:off x="6050484" y="4281716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21" y="21"/>
                    </a:cubicBezTo>
                    <a:cubicBezTo>
                      <a:pt x="1" y="21"/>
                      <a:pt x="21" y="42"/>
                      <a:pt x="42" y="42"/>
                    </a:cubicBezTo>
                    <a:cubicBezTo>
                      <a:pt x="42" y="42"/>
                      <a:pt x="42" y="21"/>
                      <a:pt x="42" y="21"/>
                    </a:cubicBezTo>
                    <a:cubicBezTo>
                      <a:pt x="42" y="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9"/>
              <p:cNvSpPr/>
              <p:nvPr/>
            </p:nvSpPr>
            <p:spPr>
              <a:xfrm flipH="1" rot="10800000">
                <a:off x="9088722" y="4253359"/>
                <a:ext cx="37847" cy="32131"/>
              </a:xfrm>
              <a:custGeom>
                <a:rect b="b" l="l" r="r" t="t"/>
                <a:pathLst>
                  <a:path extrusionOk="0" h="877" w="1033">
                    <a:moveTo>
                      <a:pt x="564" y="1"/>
                    </a:moveTo>
                    <a:cubicBezTo>
                      <a:pt x="1" y="21"/>
                      <a:pt x="34" y="876"/>
                      <a:pt x="585" y="876"/>
                    </a:cubicBezTo>
                    <a:cubicBezTo>
                      <a:pt x="592" y="876"/>
                      <a:pt x="598" y="876"/>
                      <a:pt x="605" y="876"/>
                    </a:cubicBezTo>
                    <a:cubicBezTo>
                      <a:pt x="849" y="856"/>
                      <a:pt x="1032" y="652"/>
                      <a:pt x="1032" y="428"/>
                    </a:cubicBezTo>
                    <a:cubicBezTo>
                      <a:pt x="1012" y="184"/>
                      <a:pt x="808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9"/>
              <p:cNvSpPr/>
              <p:nvPr/>
            </p:nvSpPr>
            <p:spPr>
              <a:xfrm flipH="1" rot="10800000">
                <a:off x="7393945" y="4271897"/>
                <a:ext cx="16194" cy="13702"/>
              </a:xfrm>
              <a:custGeom>
                <a:rect b="b" l="l" r="r" t="t"/>
                <a:pathLst>
                  <a:path extrusionOk="0" h="374" w="442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61" y="4"/>
                      <a:pt x="0" y="207"/>
                      <a:pt x="122" y="329"/>
                    </a:cubicBezTo>
                    <a:cubicBezTo>
                      <a:pt x="158" y="360"/>
                      <a:pt x="202" y="374"/>
                      <a:pt x="245" y="374"/>
                    </a:cubicBezTo>
                    <a:cubicBezTo>
                      <a:pt x="345" y="374"/>
                      <a:pt x="442" y="295"/>
                      <a:pt x="427" y="167"/>
                    </a:cubicBezTo>
                    <a:cubicBezTo>
                      <a:pt x="427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9"/>
              <p:cNvSpPr/>
              <p:nvPr/>
            </p:nvSpPr>
            <p:spPr>
              <a:xfrm flipH="1" rot="10800000">
                <a:off x="7009251" y="4276477"/>
                <a:ext cx="11944" cy="10478"/>
              </a:xfrm>
              <a:custGeom>
                <a:rect b="b" l="l" r="r" t="t"/>
                <a:pathLst>
                  <a:path extrusionOk="0" h="286" w="326">
                    <a:moveTo>
                      <a:pt x="183" y="0"/>
                    </a:moveTo>
                    <a:cubicBezTo>
                      <a:pt x="0" y="0"/>
                      <a:pt x="0" y="285"/>
                      <a:pt x="183" y="285"/>
                    </a:cubicBezTo>
                    <a:cubicBezTo>
                      <a:pt x="265" y="285"/>
                      <a:pt x="326" y="224"/>
                      <a:pt x="326" y="143"/>
                    </a:cubicBezTo>
                    <a:cubicBezTo>
                      <a:pt x="326" y="6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9"/>
              <p:cNvSpPr/>
              <p:nvPr/>
            </p:nvSpPr>
            <p:spPr>
              <a:xfrm flipH="1" rot="10800000">
                <a:off x="6527358" y="4283255"/>
                <a:ext cx="7767" cy="4653"/>
              </a:xfrm>
              <a:custGeom>
                <a:rect b="b" l="l" r="r" t="t"/>
                <a:pathLst>
                  <a:path extrusionOk="0" h="127" w="212">
                    <a:moveTo>
                      <a:pt x="131" y="1"/>
                    </a:moveTo>
                    <a:cubicBezTo>
                      <a:pt x="124" y="1"/>
                      <a:pt x="117" y="2"/>
                      <a:pt x="110" y="6"/>
                    </a:cubicBezTo>
                    <a:cubicBezTo>
                      <a:pt x="0" y="6"/>
                      <a:pt x="119" y="126"/>
                      <a:pt x="180" y="126"/>
                    </a:cubicBezTo>
                    <a:cubicBezTo>
                      <a:pt x="198" y="126"/>
                      <a:pt x="211" y="115"/>
                      <a:pt x="211" y="87"/>
                    </a:cubicBezTo>
                    <a:cubicBezTo>
                      <a:pt x="195" y="37"/>
                      <a:pt x="164" y="1"/>
                      <a:pt x="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9"/>
              <p:cNvSpPr/>
              <p:nvPr/>
            </p:nvSpPr>
            <p:spPr>
              <a:xfrm flipH="1" rot="10800000">
                <a:off x="8917039" y="4258598"/>
                <a:ext cx="34329" cy="29457"/>
              </a:xfrm>
              <a:custGeom>
                <a:rect b="b" l="l" r="r" t="t"/>
                <a:pathLst>
                  <a:path extrusionOk="0" h="804" w="937">
                    <a:moveTo>
                      <a:pt x="527" y="1"/>
                    </a:moveTo>
                    <a:cubicBezTo>
                      <a:pt x="424" y="1"/>
                      <a:pt x="321" y="41"/>
                      <a:pt x="244" y="132"/>
                    </a:cubicBezTo>
                    <a:cubicBezTo>
                      <a:pt x="0" y="396"/>
                      <a:pt x="204" y="803"/>
                      <a:pt x="550" y="803"/>
                    </a:cubicBezTo>
                    <a:cubicBezTo>
                      <a:pt x="774" y="783"/>
                      <a:pt x="936" y="600"/>
                      <a:pt x="916" y="376"/>
                    </a:cubicBezTo>
                    <a:cubicBezTo>
                      <a:pt x="916" y="149"/>
                      <a:pt x="723" y="1"/>
                      <a:pt x="5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9"/>
              <p:cNvSpPr/>
              <p:nvPr/>
            </p:nvSpPr>
            <p:spPr>
              <a:xfrm flipH="1" rot="10800000">
                <a:off x="9379734" y="4152129"/>
                <a:ext cx="95587" cy="140248"/>
              </a:xfrm>
              <a:custGeom>
                <a:rect b="b" l="l" r="r" t="t"/>
                <a:pathLst>
                  <a:path extrusionOk="0" h="3828" w="2609">
                    <a:moveTo>
                      <a:pt x="765" y="1"/>
                    </a:moveTo>
                    <a:cubicBezTo>
                      <a:pt x="712" y="1"/>
                      <a:pt x="656" y="9"/>
                      <a:pt x="598" y="26"/>
                    </a:cubicBezTo>
                    <a:cubicBezTo>
                      <a:pt x="1" y="205"/>
                      <a:pt x="124" y="1086"/>
                      <a:pt x="739" y="1086"/>
                    </a:cubicBezTo>
                    <a:cubicBezTo>
                      <a:pt x="753" y="1086"/>
                      <a:pt x="767" y="1085"/>
                      <a:pt x="781" y="1084"/>
                    </a:cubicBezTo>
                    <a:cubicBezTo>
                      <a:pt x="822" y="1084"/>
                      <a:pt x="862" y="1064"/>
                      <a:pt x="903" y="1064"/>
                    </a:cubicBezTo>
                    <a:cubicBezTo>
                      <a:pt x="740" y="1145"/>
                      <a:pt x="618" y="1349"/>
                      <a:pt x="639" y="1552"/>
                    </a:cubicBezTo>
                    <a:cubicBezTo>
                      <a:pt x="639" y="1837"/>
                      <a:pt x="903" y="2061"/>
                      <a:pt x="1188" y="2061"/>
                    </a:cubicBezTo>
                    <a:lnTo>
                      <a:pt x="1269" y="2061"/>
                    </a:lnTo>
                    <a:cubicBezTo>
                      <a:pt x="900" y="2352"/>
                      <a:pt x="1124" y="2940"/>
                      <a:pt x="1570" y="2940"/>
                    </a:cubicBezTo>
                    <a:cubicBezTo>
                      <a:pt x="1592" y="2940"/>
                      <a:pt x="1613" y="2939"/>
                      <a:pt x="1636" y="2936"/>
                    </a:cubicBezTo>
                    <a:cubicBezTo>
                      <a:pt x="1656" y="2946"/>
                      <a:pt x="1671" y="2951"/>
                      <a:pt x="1684" y="2951"/>
                    </a:cubicBezTo>
                    <a:cubicBezTo>
                      <a:pt x="1697" y="2951"/>
                      <a:pt x="1707" y="2946"/>
                      <a:pt x="1717" y="2936"/>
                    </a:cubicBezTo>
                    <a:lnTo>
                      <a:pt x="1717" y="2936"/>
                    </a:lnTo>
                    <a:cubicBezTo>
                      <a:pt x="1453" y="3201"/>
                      <a:pt x="1534" y="3648"/>
                      <a:pt x="1880" y="3791"/>
                    </a:cubicBezTo>
                    <a:cubicBezTo>
                      <a:pt x="1946" y="3816"/>
                      <a:pt x="2011" y="3828"/>
                      <a:pt x="2075" y="3828"/>
                    </a:cubicBezTo>
                    <a:cubicBezTo>
                      <a:pt x="2365" y="3828"/>
                      <a:pt x="2609" y="3582"/>
                      <a:pt x="2592" y="3282"/>
                    </a:cubicBezTo>
                    <a:cubicBezTo>
                      <a:pt x="2572" y="2997"/>
                      <a:pt x="2327" y="2794"/>
                      <a:pt x="2063" y="2794"/>
                    </a:cubicBezTo>
                    <a:lnTo>
                      <a:pt x="1961" y="2794"/>
                    </a:lnTo>
                    <a:cubicBezTo>
                      <a:pt x="2083" y="2692"/>
                      <a:pt x="2144" y="2549"/>
                      <a:pt x="2124" y="2407"/>
                    </a:cubicBezTo>
                    <a:cubicBezTo>
                      <a:pt x="2124" y="2134"/>
                      <a:pt x="1900" y="1917"/>
                      <a:pt x="1631" y="1917"/>
                    </a:cubicBezTo>
                    <a:cubicBezTo>
                      <a:pt x="1619" y="1917"/>
                      <a:pt x="1607" y="1918"/>
                      <a:pt x="1595" y="1919"/>
                    </a:cubicBezTo>
                    <a:lnTo>
                      <a:pt x="1514" y="1919"/>
                    </a:lnTo>
                    <a:cubicBezTo>
                      <a:pt x="1636" y="1796"/>
                      <a:pt x="1697" y="1654"/>
                      <a:pt x="1697" y="1491"/>
                    </a:cubicBezTo>
                    <a:cubicBezTo>
                      <a:pt x="1676" y="1206"/>
                      <a:pt x="1432" y="982"/>
                      <a:pt x="1147" y="982"/>
                    </a:cubicBezTo>
                    <a:cubicBezTo>
                      <a:pt x="1107" y="982"/>
                      <a:pt x="1046" y="1003"/>
                      <a:pt x="1005" y="1003"/>
                    </a:cubicBezTo>
                    <a:cubicBezTo>
                      <a:pt x="1520" y="727"/>
                      <a:pt x="1270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9"/>
              <p:cNvSpPr/>
              <p:nvPr/>
            </p:nvSpPr>
            <p:spPr>
              <a:xfrm flipH="1" rot="10800000">
                <a:off x="5955813" y="429512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9"/>
              <p:cNvSpPr/>
              <p:nvPr/>
            </p:nvSpPr>
            <p:spPr>
              <a:xfrm flipH="1" rot="10800000">
                <a:off x="9164745" y="4261566"/>
                <a:ext cx="39349" cy="33926"/>
              </a:xfrm>
              <a:custGeom>
                <a:rect b="b" l="l" r="r" t="t"/>
                <a:pathLst>
                  <a:path extrusionOk="0" h="926" w="1074">
                    <a:moveTo>
                      <a:pt x="602" y="0"/>
                    </a:moveTo>
                    <a:cubicBezTo>
                      <a:pt x="480" y="0"/>
                      <a:pt x="357" y="48"/>
                      <a:pt x="260" y="152"/>
                    </a:cubicBezTo>
                    <a:cubicBezTo>
                      <a:pt x="0" y="451"/>
                      <a:pt x="210" y="926"/>
                      <a:pt x="601" y="926"/>
                    </a:cubicBezTo>
                    <a:cubicBezTo>
                      <a:pt x="609" y="926"/>
                      <a:pt x="618" y="925"/>
                      <a:pt x="626" y="925"/>
                    </a:cubicBezTo>
                    <a:cubicBezTo>
                      <a:pt x="890" y="925"/>
                      <a:pt x="1073" y="701"/>
                      <a:pt x="1073" y="457"/>
                    </a:cubicBezTo>
                    <a:cubicBezTo>
                      <a:pt x="1060" y="176"/>
                      <a:pt x="835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9"/>
              <p:cNvSpPr/>
              <p:nvPr/>
            </p:nvSpPr>
            <p:spPr>
              <a:xfrm flipH="1" rot="10800000">
                <a:off x="9243809" y="4260833"/>
                <a:ext cx="42280" cy="36015"/>
              </a:xfrm>
              <a:custGeom>
                <a:rect b="b" l="l" r="r" t="t"/>
                <a:pathLst>
                  <a:path extrusionOk="0" h="983" w="1154">
                    <a:moveTo>
                      <a:pt x="498" y="1"/>
                    </a:moveTo>
                    <a:cubicBezTo>
                      <a:pt x="241" y="1"/>
                      <a:pt x="0" y="204"/>
                      <a:pt x="14" y="514"/>
                    </a:cubicBezTo>
                    <a:cubicBezTo>
                      <a:pt x="14" y="779"/>
                      <a:pt x="238" y="982"/>
                      <a:pt x="523" y="982"/>
                    </a:cubicBezTo>
                    <a:cubicBezTo>
                      <a:pt x="950" y="962"/>
                      <a:pt x="1154" y="433"/>
                      <a:pt x="828" y="128"/>
                    </a:cubicBezTo>
                    <a:cubicBezTo>
                      <a:pt x="729" y="41"/>
                      <a:pt x="612" y="1"/>
                      <a:pt x="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9"/>
              <p:cNvSpPr/>
              <p:nvPr/>
            </p:nvSpPr>
            <p:spPr>
              <a:xfrm flipH="1" rot="10800000">
                <a:off x="7871808" y="4280617"/>
                <a:ext cx="22935" cy="19015"/>
              </a:xfrm>
              <a:custGeom>
                <a:rect b="b" l="l" r="r" t="t"/>
                <a:pathLst>
                  <a:path extrusionOk="0" h="519" w="626">
                    <a:moveTo>
                      <a:pt x="346" y="0"/>
                    </a:moveTo>
                    <a:cubicBezTo>
                      <a:pt x="123" y="0"/>
                      <a:pt x="1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1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9"/>
              <p:cNvSpPr/>
              <p:nvPr/>
            </p:nvSpPr>
            <p:spPr>
              <a:xfrm flipH="1" rot="10800000">
                <a:off x="6622286" y="4295345"/>
                <a:ext cx="8463" cy="5789"/>
              </a:xfrm>
              <a:custGeom>
                <a:rect b="b" l="l" r="r" t="t"/>
                <a:pathLst>
                  <a:path extrusionOk="0" h="158" w="231">
                    <a:moveTo>
                      <a:pt x="123" y="1"/>
                    </a:moveTo>
                    <a:cubicBezTo>
                      <a:pt x="1" y="16"/>
                      <a:pt x="132" y="158"/>
                      <a:pt x="196" y="158"/>
                    </a:cubicBezTo>
                    <a:cubicBezTo>
                      <a:pt x="216" y="158"/>
                      <a:pt x="230" y="143"/>
                      <a:pt x="225" y="102"/>
                    </a:cubicBezTo>
                    <a:cubicBezTo>
                      <a:pt x="225" y="41"/>
                      <a:pt x="184" y="1"/>
                      <a:pt x="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9"/>
              <p:cNvSpPr/>
              <p:nvPr/>
            </p:nvSpPr>
            <p:spPr>
              <a:xfrm flipH="1" rot="10800000">
                <a:off x="9463194" y="4262298"/>
                <a:ext cx="49534" cy="42170"/>
              </a:xfrm>
              <a:custGeom>
                <a:rect b="b" l="l" r="r" t="t"/>
                <a:pathLst>
                  <a:path extrusionOk="0" h="1151" w="1352">
                    <a:moveTo>
                      <a:pt x="595" y="1"/>
                    </a:moveTo>
                    <a:cubicBezTo>
                      <a:pt x="288" y="1"/>
                      <a:pt x="1" y="246"/>
                      <a:pt x="29" y="600"/>
                    </a:cubicBezTo>
                    <a:cubicBezTo>
                      <a:pt x="29" y="913"/>
                      <a:pt x="273" y="1151"/>
                      <a:pt x="581" y="1151"/>
                    </a:cubicBezTo>
                    <a:cubicBezTo>
                      <a:pt x="594" y="1151"/>
                      <a:pt x="607" y="1150"/>
                      <a:pt x="619" y="1150"/>
                    </a:cubicBezTo>
                    <a:cubicBezTo>
                      <a:pt x="1128" y="1129"/>
                      <a:pt x="1352" y="499"/>
                      <a:pt x="986" y="153"/>
                    </a:cubicBezTo>
                    <a:cubicBezTo>
                      <a:pt x="868" y="47"/>
                      <a:pt x="730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9"/>
              <p:cNvSpPr/>
              <p:nvPr/>
            </p:nvSpPr>
            <p:spPr>
              <a:xfrm flipH="1" rot="10800000">
                <a:off x="8823320" y="4277943"/>
                <a:ext cx="33377" cy="27991"/>
              </a:xfrm>
              <a:custGeom>
                <a:rect b="b" l="l" r="r" t="t"/>
                <a:pathLst>
                  <a:path extrusionOk="0" h="764" w="911">
                    <a:moveTo>
                      <a:pt x="511" y="0"/>
                    </a:moveTo>
                    <a:cubicBezTo>
                      <a:pt x="414" y="0"/>
                      <a:pt x="315" y="41"/>
                      <a:pt x="239" y="132"/>
                    </a:cubicBezTo>
                    <a:cubicBezTo>
                      <a:pt x="0" y="370"/>
                      <a:pt x="188" y="763"/>
                      <a:pt x="500" y="763"/>
                    </a:cubicBezTo>
                    <a:cubicBezTo>
                      <a:pt x="508" y="763"/>
                      <a:pt x="516" y="763"/>
                      <a:pt x="523" y="762"/>
                    </a:cubicBezTo>
                    <a:cubicBezTo>
                      <a:pt x="747" y="762"/>
                      <a:pt x="910" y="579"/>
                      <a:pt x="890" y="376"/>
                    </a:cubicBezTo>
                    <a:cubicBezTo>
                      <a:pt x="876" y="149"/>
                      <a:pt x="696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9"/>
              <p:cNvSpPr/>
              <p:nvPr/>
            </p:nvSpPr>
            <p:spPr>
              <a:xfrm flipH="1" rot="10800000">
                <a:off x="7487297" y="4293587"/>
                <a:ext cx="17000" cy="14692"/>
              </a:xfrm>
              <a:custGeom>
                <a:rect b="b" l="l" r="r" t="t"/>
                <a:pathLst>
                  <a:path extrusionOk="0" h="401" w="464">
                    <a:moveTo>
                      <a:pt x="251" y="1"/>
                    </a:moveTo>
                    <a:cubicBezTo>
                      <a:pt x="196" y="1"/>
                      <a:pt x="140" y="23"/>
                      <a:pt x="97" y="73"/>
                    </a:cubicBezTo>
                    <a:cubicBezTo>
                      <a:pt x="0" y="190"/>
                      <a:pt x="70" y="400"/>
                      <a:pt x="237" y="400"/>
                    </a:cubicBezTo>
                    <a:cubicBezTo>
                      <a:pt x="245" y="400"/>
                      <a:pt x="252" y="400"/>
                      <a:pt x="260" y="399"/>
                    </a:cubicBezTo>
                    <a:cubicBezTo>
                      <a:pt x="382" y="399"/>
                      <a:pt x="464" y="297"/>
                      <a:pt x="464" y="196"/>
                    </a:cubicBezTo>
                    <a:cubicBezTo>
                      <a:pt x="450" y="77"/>
                      <a:pt x="352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9"/>
              <p:cNvSpPr/>
              <p:nvPr/>
            </p:nvSpPr>
            <p:spPr>
              <a:xfrm flipH="1" rot="10800000">
                <a:off x="7103080" y="4300365"/>
                <a:ext cx="12970" cy="8207"/>
              </a:xfrm>
              <a:custGeom>
                <a:rect b="b" l="l" r="r" t="t"/>
                <a:pathLst>
                  <a:path extrusionOk="0" h="224" w="354">
                    <a:moveTo>
                      <a:pt x="186" y="0"/>
                    </a:moveTo>
                    <a:cubicBezTo>
                      <a:pt x="1" y="0"/>
                      <a:pt x="203" y="223"/>
                      <a:pt x="302" y="223"/>
                    </a:cubicBezTo>
                    <a:cubicBezTo>
                      <a:pt x="333" y="223"/>
                      <a:pt x="354" y="201"/>
                      <a:pt x="349" y="143"/>
                    </a:cubicBezTo>
                    <a:cubicBezTo>
                      <a:pt x="349" y="61"/>
                      <a:pt x="268" y="0"/>
                      <a:pt x="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9"/>
              <p:cNvSpPr/>
              <p:nvPr/>
            </p:nvSpPr>
            <p:spPr>
              <a:xfrm flipH="1" rot="10800000">
                <a:off x="8997018" y="4280947"/>
                <a:ext cx="36344" cy="30922"/>
              </a:xfrm>
              <a:custGeom>
                <a:rect b="b" l="l" r="r" t="t"/>
                <a:pathLst>
                  <a:path extrusionOk="0" h="844" w="992">
                    <a:moveTo>
                      <a:pt x="559" y="0"/>
                    </a:moveTo>
                    <a:cubicBezTo>
                      <a:pt x="451" y="0"/>
                      <a:pt x="342" y="41"/>
                      <a:pt x="259" y="131"/>
                    </a:cubicBezTo>
                    <a:cubicBezTo>
                      <a:pt x="0" y="409"/>
                      <a:pt x="209" y="844"/>
                      <a:pt x="561" y="844"/>
                    </a:cubicBezTo>
                    <a:cubicBezTo>
                      <a:pt x="569" y="844"/>
                      <a:pt x="577" y="843"/>
                      <a:pt x="585" y="843"/>
                    </a:cubicBezTo>
                    <a:cubicBezTo>
                      <a:pt x="829" y="823"/>
                      <a:pt x="992" y="640"/>
                      <a:pt x="992" y="395"/>
                    </a:cubicBezTo>
                    <a:cubicBezTo>
                      <a:pt x="978" y="153"/>
                      <a:pt x="770" y="0"/>
                      <a:pt x="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9"/>
              <p:cNvSpPr/>
              <p:nvPr/>
            </p:nvSpPr>
            <p:spPr>
              <a:xfrm flipH="1" rot="10800000">
                <a:off x="7970949" y="4296628"/>
                <a:ext cx="18685" cy="18685"/>
              </a:xfrm>
              <a:custGeom>
                <a:rect b="b" l="l" r="r" t="t"/>
                <a:pathLst>
                  <a:path extrusionOk="0" h="510" w="510">
                    <a:moveTo>
                      <a:pt x="245" y="1"/>
                    </a:moveTo>
                    <a:cubicBezTo>
                      <a:pt x="103" y="1"/>
                      <a:pt x="1" y="123"/>
                      <a:pt x="1" y="265"/>
                    </a:cubicBezTo>
                    <a:cubicBezTo>
                      <a:pt x="1" y="408"/>
                      <a:pt x="123" y="510"/>
                      <a:pt x="265" y="510"/>
                    </a:cubicBezTo>
                    <a:cubicBezTo>
                      <a:pt x="408" y="510"/>
                      <a:pt x="510" y="388"/>
                      <a:pt x="510" y="265"/>
                    </a:cubicBezTo>
                    <a:cubicBezTo>
                      <a:pt x="510" y="123"/>
                      <a:pt x="38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9"/>
              <p:cNvSpPr/>
              <p:nvPr/>
            </p:nvSpPr>
            <p:spPr>
              <a:xfrm flipH="1" rot="10800000">
                <a:off x="6717726" y="430780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0"/>
                    </a:moveTo>
                    <a:cubicBezTo>
                      <a:pt x="42" y="0"/>
                      <a:pt x="1" y="61"/>
                      <a:pt x="1" y="122"/>
                    </a:cubicBezTo>
                    <a:cubicBezTo>
                      <a:pt x="1" y="183"/>
                      <a:pt x="62" y="244"/>
                      <a:pt x="123" y="244"/>
                    </a:cubicBezTo>
                    <a:cubicBezTo>
                      <a:pt x="184" y="224"/>
                      <a:pt x="225" y="183"/>
                      <a:pt x="225" y="122"/>
                    </a:cubicBezTo>
                    <a:cubicBezTo>
                      <a:pt x="225" y="41"/>
                      <a:pt x="164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9"/>
              <p:cNvSpPr/>
              <p:nvPr/>
            </p:nvSpPr>
            <p:spPr>
              <a:xfrm flipH="1" rot="10800000">
                <a:off x="8729162" y="4293330"/>
                <a:ext cx="31875" cy="27185"/>
              </a:xfrm>
              <a:custGeom>
                <a:rect b="b" l="l" r="r" t="t"/>
                <a:pathLst>
                  <a:path extrusionOk="0" h="742" w="870">
                    <a:moveTo>
                      <a:pt x="468" y="1"/>
                    </a:moveTo>
                    <a:cubicBezTo>
                      <a:pt x="143" y="21"/>
                      <a:pt x="0" y="428"/>
                      <a:pt x="245" y="652"/>
                    </a:cubicBezTo>
                    <a:cubicBezTo>
                      <a:pt x="319" y="713"/>
                      <a:pt x="406" y="741"/>
                      <a:pt x="491" y="741"/>
                    </a:cubicBezTo>
                    <a:cubicBezTo>
                      <a:pt x="686" y="741"/>
                      <a:pt x="869" y="594"/>
                      <a:pt x="855" y="367"/>
                    </a:cubicBezTo>
                    <a:cubicBezTo>
                      <a:pt x="855" y="163"/>
                      <a:pt x="672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9"/>
              <p:cNvSpPr/>
              <p:nvPr/>
            </p:nvSpPr>
            <p:spPr>
              <a:xfrm flipH="1" rot="10800000">
                <a:off x="9074324" y="4292891"/>
                <a:ext cx="38799" cy="33413"/>
              </a:xfrm>
              <a:custGeom>
                <a:rect b="b" l="l" r="r" t="t"/>
                <a:pathLst>
                  <a:path extrusionOk="0" h="912" w="1059">
                    <a:moveTo>
                      <a:pt x="593" y="0"/>
                    </a:moveTo>
                    <a:cubicBezTo>
                      <a:pt x="478" y="0"/>
                      <a:pt x="360" y="43"/>
                      <a:pt x="265" y="138"/>
                    </a:cubicBezTo>
                    <a:cubicBezTo>
                      <a:pt x="1" y="443"/>
                      <a:pt x="225" y="911"/>
                      <a:pt x="632" y="911"/>
                    </a:cubicBezTo>
                    <a:cubicBezTo>
                      <a:pt x="876" y="891"/>
                      <a:pt x="1059" y="688"/>
                      <a:pt x="1059" y="443"/>
                    </a:cubicBezTo>
                    <a:cubicBezTo>
                      <a:pt x="1045" y="172"/>
                      <a:pt x="824" y="0"/>
                      <a:pt x="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9"/>
              <p:cNvSpPr/>
              <p:nvPr/>
            </p:nvSpPr>
            <p:spPr>
              <a:xfrm flipH="1" rot="10800000">
                <a:off x="8061920" y="4307069"/>
                <a:ext cx="23888" cy="20151"/>
              </a:xfrm>
              <a:custGeom>
                <a:rect b="b" l="l" r="r" t="t"/>
                <a:pathLst>
                  <a:path extrusionOk="0" h="550" w="652">
                    <a:moveTo>
                      <a:pt x="367" y="0"/>
                    </a:moveTo>
                    <a:cubicBezTo>
                      <a:pt x="0" y="21"/>
                      <a:pt x="41" y="550"/>
                      <a:pt x="407" y="550"/>
                    </a:cubicBezTo>
                    <a:cubicBezTo>
                      <a:pt x="550" y="529"/>
                      <a:pt x="652" y="407"/>
                      <a:pt x="652" y="245"/>
                    </a:cubicBezTo>
                    <a:cubicBezTo>
                      <a:pt x="652" y="102"/>
                      <a:pt x="509" y="0"/>
                      <a:pt x="3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9"/>
              <p:cNvSpPr/>
              <p:nvPr/>
            </p:nvSpPr>
            <p:spPr>
              <a:xfrm flipH="1" rot="10800000">
                <a:off x="7579550" y="4313774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98" y="1"/>
                    </a:moveTo>
                    <a:cubicBezTo>
                      <a:pt x="242" y="1"/>
                      <a:pt x="185" y="23"/>
                      <a:pt x="143" y="72"/>
                    </a:cubicBezTo>
                    <a:cubicBezTo>
                      <a:pt x="1" y="215"/>
                      <a:pt x="123" y="439"/>
                      <a:pt x="306" y="439"/>
                    </a:cubicBezTo>
                    <a:cubicBezTo>
                      <a:pt x="428" y="439"/>
                      <a:pt x="510" y="337"/>
                      <a:pt x="510" y="215"/>
                    </a:cubicBezTo>
                    <a:cubicBezTo>
                      <a:pt x="510" y="82"/>
                      <a:pt x="405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9"/>
              <p:cNvSpPr/>
              <p:nvPr/>
            </p:nvSpPr>
            <p:spPr>
              <a:xfrm flipH="1" rot="10800000">
                <a:off x="7197128" y="4317951"/>
                <a:ext cx="13446" cy="13116"/>
              </a:xfrm>
              <a:custGeom>
                <a:rect b="b" l="l" r="r" t="t"/>
                <a:pathLst>
                  <a:path extrusionOk="0" h="358" w="367">
                    <a:moveTo>
                      <a:pt x="194" y="0"/>
                    </a:moveTo>
                    <a:cubicBezTo>
                      <a:pt x="184" y="0"/>
                      <a:pt x="173" y="2"/>
                      <a:pt x="163" y="4"/>
                    </a:cubicBezTo>
                    <a:cubicBezTo>
                      <a:pt x="81" y="4"/>
                      <a:pt x="0" y="85"/>
                      <a:pt x="0" y="166"/>
                    </a:cubicBezTo>
                    <a:cubicBezTo>
                      <a:pt x="0" y="296"/>
                      <a:pt x="93" y="357"/>
                      <a:pt x="183" y="357"/>
                    </a:cubicBezTo>
                    <a:cubicBezTo>
                      <a:pt x="276" y="357"/>
                      <a:pt x="367" y="291"/>
                      <a:pt x="346" y="166"/>
                    </a:cubicBezTo>
                    <a:cubicBezTo>
                      <a:pt x="346" y="75"/>
                      <a:pt x="28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9"/>
              <p:cNvSpPr/>
              <p:nvPr/>
            </p:nvSpPr>
            <p:spPr>
              <a:xfrm flipH="1" rot="10800000">
                <a:off x="9148624" y="4297324"/>
                <a:ext cx="47519" cy="34403"/>
              </a:xfrm>
              <a:custGeom>
                <a:rect b="b" l="l" r="r" t="t"/>
                <a:pathLst>
                  <a:path extrusionOk="0" h="939" w="1297">
                    <a:moveTo>
                      <a:pt x="658" y="0"/>
                    </a:moveTo>
                    <a:cubicBezTo>
                      <a:pt x="645" y="0"/>
                      <a:pt x="632" y="0"/>
                      <a:pt x="618" y="1"/>
                    </a:cubicBezTo>
                    <a:cubicBezTo>
                      <a:pt x="0" y="21"/>
                      <a:pt x="27" y="939"/>
                      <a:pt x="639" y="939"/>
                    </a:cubicBezTo>
                    <a:cubicBezTo>
                      <a:pt x="652" y="939"/>
                      <a:pt x="666" y="938"/>
                      <a:pt x="679" y="937"/>
                    </a:cubicBezTo>
                    <a:cubicBezTo>
                      <a:pt x="1297" y="917"/>
                      <a:pt x="1271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9"/>
              <p:cNvSpPr/>
              <p:nvPr/>
            </p:nvSpPr>
            <p:spPr>
              <a:xfrm flipH="1" rot="10800000">
                <a:off x="9372040" y="4290656"/>
                <a:ext cx="48252" cy="41400"/>
              </a:xfrm>
              <a:custGeom>
                <a:rect b="b" l="l" r="r" t="t"/>
                <a:pathLst>
                  <a:path extrusionOk="0" h="1130" w="1317">
                    <a:moveTo>
                      <a:pt x="578" y="1"/>
                    </a:moveTo>
                    <a:cubicBezTo>
                      <a:pt x="282" y="1"/>
                      <a:pt x="0" y="246"/>
                      <a:pt x="14" y="600"/>
                    </a:cubicBezTo>
                    <a:cubicBezTo>
                      <a:pt x="35" y="906"/>
                      <a:pt x="279" y="1129"/>
                      <a:pt x="604" y="1129"/>
                    </a:cubicBezTo>
                    <a:cubicBezTo>
                      <a:pt x="1093" y="1109"/>
                      <a:pt x="1317" y="499"/>
                      <a:pt x="950" y="153"/>
                    </a:cubicBezTo>
                    <a:cubicBezTo>
                      <a:pt x="839" y="48"/>
                      <a:pt x="707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9"/>
              <p:cNvSpPr/>
              <p:nvPr/>
            </p:nvSpPr>
            <p:spPr>
              <a:xfrm flipH="1" rot="10800000">
                <a:off x="8635223" y="4306300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28" y="1"/>
                    </a:moveTo>
                    <a:cubicBezTo>
                      <a:pt x="0" y="62"/>
                      <a:pt x="21" y="693"/>
                      <a:pt x="469" y="713"/>
                    </a:cubicBezTo>
                    <a:cubicBezTo>
                      <a:pt x="652" y="693"/>
                      <a:pt x="814" y="530"/>
                      <a:pt x="794" y="347"/>
                    </a:cubicBezTo>
                    <a:cubicBezTo>
                      <a:pt x="794" y="143"/>
                      <a:pt x="63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9"/>
              <p:cNvSpPr/>
              <p:nvPr/>
            </p:nvSpPr>
            <p:spPr>
              <a:xfrm flipH="1" rot="10800000">
                <a:off x="9545518" y="4290656"/>
                <a:ext cx="51989" cy="44038"/>
              </a:xfrm>
              <a:custGeom>
                <a:rect b="b" l="l" r="r" t="t"/>
                <a:pathLst>
                  <a:path extrusionOk="0" h="1202" w="1419">
                    <a:moveTo>
                      <a:pt x="615" y="0"/>
                    </a:moveTo>
                    <a:cubicBezTo>
                      <a:pt x="607" y="0"/>
                      <a:pt x="599" y="1"/>
                      <a:pt x="590" y="1"/>
                    </a:cubicBezTo>
                    <a:cubicBezTo>
                      <a:pt x="265" y="21"/>
                      <a:pt x="0" y="286"/>
                      <a:pt x="20" y="632"/>
                    </a:cubicBezTo>
                    <a:cubicBezTo>
                      <a:pt x="34" y="978"/>
                      <a:pt x="317" y="1202"/>
                      <a:pt x="613" y="1202"/>
                    </a:cubicBezTo>
                    <a:cubicBezTo>
                      <a:pt x="771" y="1202"/>
                      <a:pt x="931" y="1139"/>
                      <a:pt x="1058" y="998"/>
                    </a:cubicBezTo>
                    <a:cubicBezTo>
                      <a:pt x="1419" y="617"/>
                      <a:pt x="1129" y="0"/>
                      <a:pt x="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9"/>
              <p:cNvSpPr/>
              <p:nvPr/>
            </p:nvSpPr>
            <p:spPr>
              <a:xfrm flipH="1" rot="10800000">
                <a:off x="6811665" y="4325645"/>
                <a:ext cx="10332" cy="9819"/>
              </a:xfrm>
              <a:custGeom>
                <a:rect b="b" l="l" r="r" t="t"/>
                <a:pathLst>
                  <a:path extrusionOk="0" h="268" w="282">
                    <a:moveTo>
                      <a:pt x="157" y="1"/>
                    </a:moveTo>
                    <a:cubicBezTo>
                      <a:pt x="152" y="1"/>
                      <a:pt x="148" y="1"/>
                      <a:pt x="143" y="2"/>
                    </a:cubicBezTo>
                    <a:lnTo>
                      <a:pt x="123" y="2"/>
                    </a:lnTo>
                    <a:cubicBezTo>
                      <a:pt x="42" y="2"/>
                      <a:pt x="1" y="63"/>
                      <a:pt x="1" y="144"/>
                    </a:cubicBezTo>
                    <a:cubicBezTo>
                      <a:pt x="1" y="205"/>
                      <a:pt x="62" y="266"/>
                      <a:pt x="143" y="266"/>
                    </a:cubicBezTo>
                    <a:cubicBezTo>
                      <a:pt x="148" y="267"/>
                      <a:pt x="152" y="267"/>
                      <a:pt x="157" y="267"/>
                    </a:cubicBezTo>
                    <a:cubicBezTo>
                      <a:pt x="281" y="267"/>
                      <a:pt x="281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9"/>
              <p:cNvSpPr/>
              <p:nvPr/>
            </p:nvSpPr>
            <p:spPr>
              <a:xfrm flipH="1" rot="10800000">
                <a:off x="8904545" y="4305531"/>
                <a:ext cx="35648" cy="30189"/>
              </a:xfrm>
              <a:custGeom>
                <a:rect b="b" l="l" r="r" t="t"/>
                <a:pathLst>
                  <a:path extrusionOk="0" h="824" w="973">
                    <a:moveTo>
                      <a:pt x="539" y="0"/>
                    </a:moveTo>
                    <a:cubicBezTo>
                      <a:pt x="431" y="0"/>
                      <a:pt x="322" y="41"/>
                      <a:pt x="240" y="131"/>
                    </a:cubicBezTo>
                    <a:cubicBezTo>
                      <a:pt x="1" y="389"/>
                      <a:pt x="190" y="823"/>
                      <a:pt x="541" y="823"/>
                    </a:cubicBezTo>
                    <a:cubicBezTo>
                      <a:pt x="549" y="823"/>
                      <a:pt x="557" y="823"/>
                      <a:pt x="565" y="822"/>
                    </a:cubicBezTo>
                    <a:cubicBezTo>
                      <a:pt x="789" y="802"/>
                      <a:pt x="972" y="619"/>
                      <a:pt x="952" y="395"/>
                    </a:cubicBezTo>
                    <a:cubicBezTo>
                      <a:pt x="952" y="153"/>
                      <a:pt x="748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9"/>
              <p:cNvSpPr/>
              <p:nvPr/>
            </p:nvSpPr>
            <p:spPr>
              <a:xfrm flipH="1" rot="10800000">
                <a:off x="8157360" y="4316009"/>
                <a:ext cx="24620" cy="20627"/>
              </a:xfrm>
              <a:custGeom>
                <a:rect b="b" l="l" r="r" t="t"/>
                <a:pathLst>
                  <a:path extrusionOk="0" h="563" w="672">
                    <a:moveTo>
                      <a:pt x="384" y="1"/>
                    </a:moveTo>
                    <a:cubicBezTo>
                      <a:pt x="307" y="1"/>
                      <a:pt x="227" y="30"/>
                      <a:pt x="163" y="95"/>
                    </a:cubicBezTo>
                    <a:cubicBezTo>
                      <a:pt x="0" y="278"/>
                      <a:pt x="142" y="563"/>
                      <a:pt x="387" y="563"/>
                    </a:cubicBezTo>
                    <a:cubicBezTo>
                      <a:pt x="549" y="563"/>
                      <a:pt x="672" y="420"/>
                      <a:pt x="672" y="257"/>
                    </a:cubicBezTo>
                    <a:cubicBezTo>
                      <a:pt x="658" y="99"/>
                      <a:pt x="526" y="1"/>
                      <a:pt x="3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9"/>
              <p:cNvSpPr/>
              <p:nvPr/>
            </p:nvSpPr>
            <p:spPr>
              <a:xfrm flipH="1" rot="10800000">
                <a:off x="8539050" y="4315276"/>
                <a:ext cx="29860" cy="25097"/>
              </a:xfrm>
              <a:custGeom>
                <a:rect b="b" l="l" r="r" t="t"/>
                <a:pathLst>
                  <a:path extrusionOk="0" h="685" w="815">
                    <a:moveTo>
                      <a:pt x="458" y="0"/>
                    </a:moveTo>
                    <a:cubicBezTo>
                      <a:pt x="368" y="0"/>
                      <a:pt x="276" y="36"/>
                      <a:pt x="204" y="115"/>
                    </a:cubicBezTo>
                    <a:cubicBezTo>
                      <a:pt x="1" y="339"/>
                      <a:pt x="163" y="685"/>
                      <a:pt x="469" y="685"/>
                    </a:cubicBezTo>
                    <a:cubicBezTo>
                      <a:pt x="652" y="665"/>
                      <a:pt x="814" y="502"/>
                      <a:pt x="794" y="319"/>
                    </a:cubicBezTo>
                    <a:cubicBezTo>
                      <a:pt x="781" y="121"/>
                      <a:pt x="623" y="0"/>
                      <a:pt x="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9"/>
              <p:cNvSpPr/>
              <p:nvPr/>
            </p:nvSpPr>
            <p:spPr>
              <a:xfrm flipH="1" rot="10800000">
                <a:off x="6135483" y="4338907"/>
                <a:ext cx="3774" cy="3224"/>
              </a:xfrm>
              <a:custGeom>
                <a:rect b="b" l="l" r="r" t="t"/>
                <a:pathLst>
                  <a:path extrusionOk="0" h="88" w="103">
                    <a:moveTo>
                      <a:pt x="62" y="0"/>
                    </a:moveTo>
                    <a:cubicBezTo>
                      <a:pt x="21" y="0"/>
                      <a:pt x="1" y="21"/>
                      <a:pt x="21" y="41"/>
                    </a:cubicBezTo>
                    <a:cubicBezTo>
                      <a:pt x="5" y="58"/>
                      <a:pt x="28" y="87"/>
                      <a:pt x="48" y="87"/>
                    </a:cubicBezTo>
                    <a:cubicBezTo>
                      <a:pt x="53" y="87"/>
                      <a:pt x="58" y="86"/>
                      <a:pt x="62" y="82"/>
                    </a:cubicBezTo>
                    <a:cubicBezTo>
                      <a:pt x="82" y="82"/>
                      <a:pt x="102" y="61"/>
                      <a:pt x="102" y="41"/>
                    </a:cubicBezTo>
                    <a:cubicBezTo>
                      <a:pt x="102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9"/>
              <p:cNvSpPr/>
              <p:nvPr/>
            </p:nvSpPr>
            <p:spPr>
              <a:xfrm flipH="1" rot="10800000">
                <a:off x="6231657" y="4338358"/>
                <a:ext cx="4506" cy="4726"/>
              </a:xfrm>
              <a:custGeom>
                <a:rect b="b" l="l" r="r" t="t"/>
                <a:pathLst>
                  <a:path extrusionOk="0" h="129" w="123">
                    <a:moveTo>
                      <a:pt x="75" y="1"/>
                    </a:moveTo>
                    <a:cubicBezTo>
                      <a:pt x="70" y="1"/>
                      <a:pt x="66" y="2"/>
                      <a:pt x="62" y="6"/>
                    </a:cubicBezTo>
                    <a:cubicBezTo>
                      <a:pt x="21" y="6"/>
                      <a:pt x="1" y="26"/>
                      <a:pt x="1" y="67"/>
                    </a:cubicBezTo>
                    <a:cubicBezTo>
                      <a:pt x="1" y="87"/>
                      <a:pt x="21" y="128"/>
                      <a:pt x="62" y="128"/>
                    </a:cubicBezTo>
                    <a:cubicBezTo>
                      <a:pt x="102" y="108"/>
                      <a:pt x="123" y="87"/>
                      <a:pt x="123" y="47"/>
                    </a:cubicBezTo>
                    <a:cubicBezTo>
                      <a:pt x="123" y="30"/>
                      <a:pt x="96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9"/>
              <p:cNvSpPr/>
              <p:nvPr/>
            </p:nvSpPr>
            <p:spPr>
              <a:xfrm flipH="1" rot="10800000">
                <a:off x="8252984" y="4321175"/>
                <a:ext cx="25903" cy="21909"/>
              </a:xfrm>
              <a:custGeom>
                <a:rect b="b" l="l" r="r" t="t"/>
                <a:pathLst>
                  <a:path extrusionOk="0" h="598" w="707">
                    <a:moveTo>
                      <a:pt x="379" y="0"/>
                    </a:moveTo>
                    <a:cubicBezTo>
                      <a:pt x="305" y="0"/>
                      <a:pt x="231" y="27"/>
                      <a:pt x="178" y="87"/>
                    </a:cubicBezTo>
                    <a:cubicBezTo>
                      <a:pt x="0" y="285"/>
                      <a:pt x="129" y="597"/>
                      <a:pt x="378" y="597"/>
                    </a:cubicBezTo>
                    <a:cubicBezTo>
                      <a:pt x="386" y="597"/>
                      <a:pt x="394" y="597"/>
                      <a:pt x="402" y="596"/>
                    </a:cubicBezTo>
                    <a:cubicBezTo>
                      <a:pt x="564" y="596"/>
                      <a:pt x="707" y="454"/>
                      <a:pt x="687" y="291"/>
                    </a:cubicBezTo>
                    <a:cubicBezTo>
                      <a:pt x="687" y="113"/>
                      <a:pt x="531" y="0"/>
                      <a:pt x="3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9"/>
              <p:cNvSpPr/>
              <p:nvPr/>
            </p:nvSpPr>
            <p:spPr>
              <a:xfrm flipH="1" rot="10800000">
                <a:off x="8351942" y="4323630"/>
                <a:ext cx="23118" cy="21323"/>
              </a:xfrm>
              <a:custGeom>
                <a:rect b="b" l="l" r="r" t="t"/>
                <a:pathLst>
                  <a:path extrusionOk="0" h="582" w="631">
                    <a:moveTo>
                      <a:pt x="312" y="1"/>
                    </a:moveTo>
                    <a:cubicBezTo>
                      <a:pt x="160" y="1"/>
                      <a:pt x="10" y="103"/>
                      <a:pt x="0" y="301"/>
                    </a:cubicBezTo>
                    <a:cubicBezTo>
                      <a:pt x="20" y="489"/>
                      <a:pt x="165" y="581"/>
                      <a:pt x="311" y="581"/>
                    </a:cubicBezTo>
                    <a:cubicBezTo>
                      <a:pt x="465" y="581"/>
                      <a:pt x="620" y="479"/>
                      <a:pt x="631" y="281"/>
                    </a:cubicBezTo>
                    <a:cubicBezTo>
                      <a:pt x="601" y="93"/>
                      <a:pt x="456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9"/>
              <p:cNvSpPr/>
              <p:nvPr/>
            </p:nvSpPr>
            <p:spPr>
              <a:xfrm flipH="1" rot="10800000">
                <a:off x="8443829" y="4321175"/>
                <a:ext cx="28174" cy="23888"/>
              </a:xfrm>
              <a:custGeom>
                <a:rect b="b" l="l" r="r" t="t"/>
                <a:pathLst>
                  <a:path extrusionOk="0" h="652" w="769">
                    <a:moveTo>
                      <a:pt x="426" y="0"/>
                    </a:moveTo>
                    <a:cubicBezTo>
                      <a:pt x="343" y="0"/>
                      <a:pt x="260" y="32"/>
                      <a:pt x="198" y="101"/>
                    </a:cubicBezTo>
                    <a:cubicBezTo>
                      <a:pt x="1" y="318"/>
                      <a:pt x="149" y="651"/>
                      <a:pt x="419" y="651"/>
                    </a:cubicBezTo>
                    <a:cubicBezTo>
                      <a:pt x="427" y="651"/>
                      <a:pt x="435" y="651"/>
                      <a:pt x="443" y="650"/>
                    </a:cubicBezTo>
                    <a:cubicBezTo>
                      <a:pt x="626" y="650"/>
                      <a:pt x="768" y="487"/>
                      <a:pt x="768" y="325"/>
                    </a:cubicBezTo>
                    <a:cubicBezTo>
                      <a:pt x="755" y="122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9"/>
              <p:cNvSpPr/>
              <p:nvPr/>
            </p:nvSpPr>
            <p:spPr>
              <a:xfrm flipH="1" rot="10800000">
                <a:off x="6040042" y="4343597"/>
                <a:ext cx="3041" cy="2272"/>
              </a:xfrm>
              <a:custGeom>
                <a:rect b="b" l="l" r="r" t="t"/>
                <a:pathLst>
                  <a:path extrusionOk="0" h="62" w="83">
                    <a:moveTo>
                      <a:pt x="42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62"/>
                      <a:pt x="21" y="62"/>
                      <a:pt x="42" y="62"/>
                    </a:cubicBezTo>
                    <a:cubicBezTo>
                      <a:pt x="62" y="62"/>
                      <a:pt x="82" y="62"/>
                      <a:pt x="82" y="41"/>
                    </a:cubicBezTo>
                    <a:cubicBezTo>
                      <a:pt x="62" y="21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9"/>
              <p:cNvSpPr/>
              <p:nvPr/>
            </p:nvSpPr>
            <p:spPr>
              <a:xfrm flipH="1" rot="10800000">
                <a:off x="6326328" y="4342828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103" y="1"/>
                    </a:moveTo>
                    <a:cubicBezTo>
                      <a:pt x="1" y="1"/>
                      <a:pt x="1" y="123"/>
                      <a:pt x="103" y="143"/>
                    </a:cubicBezTo>
                    <a:cubicBezTo>
                      <a:pt x="14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9"/>
              <p:cNvSpPr/>
              <p:nvPr/>
            </p:nvSpPr>
            <p:spPr>
              <a:xfrm flipH="1" rot="10800000">
                <a:off x="7676493" y="4332423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8" y="1"/>
                    </a:moveTo>
                    <a:cubicBezTo>
                      <a:pt x="119" y="1"/>
                      <a:pt x="11" y="78"/>
                      <a:pt x="0" y="225"/>
                    </a:cubicBezTo>
                    <a:cubicBezTo>
                      <a:pt x="0" y="347"/>
                      <a:pt x="102" y="449"/>
                      <a:pt x="244" y="449"/>
                    </a:cubicBezTo>
                    <a:cubicBezTo>
                      <a:pt x="366" y="429"/>
                      <a:pt x="468" y="327"/>
                      <a:pt x="448" y="205"/>
                    </a:cubicBezTo>
                    <a:cubicBezTo>
                      <a:pt x="428" y="67"/>
                      <a:pt x="3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9"/>
              <p:cNvSpPr/>
              <p:nvPr/>
            </p:nvSpPr>
            <p:spPr>
              <a:xfrm flipH="1" rot="10800000">
                <a:off x="9451067" y="4310000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12" y="0"/>
                    </a:moveTo>
                    <a:cubicBezTo>
                      <a:pt x="303" y="0"/>
                      <a:pt x="0" y="251"/>
                      <a:pt x="14" y="620"/>
                    </a:cubicBezTo>
                    <a:cubicBezTo>
                      <a:pt x="34" y="933"/>
                      <a:pt x="298" y="1171"/>
                      <a:pt x="607" y="1171"/>
                    </a:cubicBezTo>
                    <a:cubicBezTo>
                      <a:pt x="620" y="1171"/>
                      <a:pt x="632" y="1170"/>
                      <a:pt x="645" y="1169"/>
                    </a:cubicBezTo>
                    <a:cubicBezTo>
                      <a:pt x="1154" y="1149"/>
                      <a:pt x="1378" y="498"/>
                      <a:pt x="991" y="152"/>
                    </a:cubicBezTo>
                    <a:cubicBezTo>
                      <a:pt x="880" y="47"/>
                      <a:pt x="745" y="0"/>
                      <a:pt x="6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9"/>
              <p:cNvSpPr/>
              <p:nvPr/>
            </p:nvSpPr>
            <p:spPr>
              <a:xfrm flipH="1" rot="10800000">
                <a:off x="5944638" y="435180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cubicBezTo>
                      <a:pt x="0" y="21"/>
                      <a:pt x="0" y="41"/>
                      <a:pt x="21" y="41"/>
                    </a:cubicBezTo>
                    <a:cubicBezTo>
                      <a:pt x="41" y="41"/>
                      <a:pt x="41" y="41"/>
                      <a:pt x="41" y="21"/>
                    </a:cubicBez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9"/>
              <p:cNvSpPr/>
              <p:nvPr/>
            </p:nvSpPr>
            <p:spPr>
              <a:xfrm flipH="1" rot="10800000">
                <a:off x="7288062" y="4340446"/>
                <a:ext cx="16450" cy="13629"/>
              </a:xfrm>
              <a:custGeom>
                <a:rect b="b" l="l" r="r" t="t"/>
                <a:pathLst>
                  <a:path extrusionOk="0" h="372" w="449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9" y="371"/>
                      <a:pt x="448" y="297"/>
                      <a:pt x="448" y="184"/>
                    </a:cubicBezTo>
                    <a:cubicBezTo>
                      <a:pt x="428" y="82"/>
                      <a:pt x="346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9"/>
              <p:cNvSpPr/>
              <p:nvPr/>
            </p:nvSpPr>
            <p:spPr>
              <a:xfrm flipH="1" rot="10800000">
                <a:off x="8983389" y="4322714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0" y="430"/>
                      <a:pt x="224" y="877"/>
                      <a:pt x="611" y="877"/>
                    </a:cubicBezTo>
                    <a:cubicBezTo>
                      <a:pt x="835" y="857"/>
                      <a:pt x="1038" y="654"/>
                      <a:pt x="1018" y="409"/>
                    </a:cubicBezTo>
                    <a:cubicBezTo>
                      <a:pt x="1004" y="158"/>
                      <a:pt x="801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9"/>
              <p:cNvSpPr/>
              <p:nvPr/>
            </p:nvSpPr>
            <p:spPr>
              <a:xfrm flipH="1" rot="10800000">
                <a:off x="6904871" y="4344953"/>
                <a:ext cx="11211" cy="10588"/>
              </a:xfrm>
              <a:custGeom>
                <a:rect b="b" l="l" r="r" t="t"/>
                <a:pathLst>
                  <a:path extrusionOk="0" h="289" w="306">
                    <a:moveTo>
                      <a:pt x="143" y="0"/>
                    </a:moveTo>
                    <a:cubicBezTo>
                      <a:pt x="61" y="0"/>
                      <a:pt x="0" y="82"/>
                      <a:pt x="21" y="163"/>
                    </a:cubicBezTo>
                    <a:cubicBezTo>
                      <a:pt x="21" y="234"/>
                      <a:pt x="67" y="289"/>
                      <a:pt x="132" y="289"/>
                    </a:cubicBezTo>
                    <a:cubicBezTo>
                      <a:pt x="142" y="289"/>
                      <a:pt x="152" y="288"/>
                      <a:pt x="163" y="285"/>
                    </a:cubicBezTo>
                    <a:cubicBezTo>
                      <a:pt x="245" y="285"/>
                      <a:pt x="306" y="224"/>
                      <a:pt x="306" y="143"/>
                    </a:cubicBezTo>
                    <a:cubicBezTo>
                      <a:pt x="285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9"/>
              <p:cNvSpPr/>
              <p:nvPr/>
            </p:nvSpPr>
            <p:spPr>
              <a:xfrm flipH="1" rot="10800000">
                <a:off x="8812109" y="4327916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511" y="1"/>
                    </a:moveTo>
                    <a:cubicBezTo>
                      <a:pt x="408" y="1"/>
                      <a:pt x="303" y="41"/>
                      <a:pt x="219" y="132"/>
                    </a:cubicBezTo>
                    <a:cubicBezTo>
                      <a:pt x="1" y="390"/>
                      <a:pt x="170" y="784"/>
                      <a:pt x="499" y="784"/>
                    </a:cubicBezTo>
                    <a:cubicBezTo>
                      <a:pt x="508" y="784"/>
                      <a:pt x="516" y="784"/>
                      <a:pt x="524" y="783"/>
                    </a:cubicBezTo>
                    <a:cubicBezTo>
                      <a:pt x="748" y="783"/>
                      <a:pt x="911" y="600"/>
                      <a:pt x="911" y="376"/>
                    </a:cubicBezTo>
                    <a:cubicBezTo>
                      <a:pt x="897" y="149"/>
                      <a:pt x="708" y="1"/>
                      <a:pt x="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9"/>
              <p:cNvSpPr/>
              <p:nvPr/>
            </p:nvSpPr>
            <p:spPr>
              <a:xfrm flipH="1" rot="10800000">
                <a:off x="6422501" y="4352390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0"/>
                    </a:moveTo>
                    <a:cubicBezTo>
                      <a:pt x="93" y="0"/>
                      <a:pt x="88" y="1"/>
                      <a:pt x="82" y="1"/>
                    </a:cubicBezTo>
                    <a:cubicBezTo>
                      <a:pt x="42" y="1"/>
                      <a:pt x="1" y="42"/>
                      <a:pt x="1" y="83"/>
                    </a:cubicBezTo>
                    <a:cubicBezTo>
                      <a:pt x="1" y="115"/>
                      <a:pt x="12" y="128"/>
                      <a:pt x="29" y="128"/>
                    </a:cubicBezTo>
                    <a:cubicBezTo>
                      <a:pt x="81" y="128"/>
                      <a:pt x="181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9"/>
              <p:cNvSpPr/>
              <p:nvPr/>
            </p:nvSpPr>
            <p:spPr>
              <a:xfrm flipH="1" rot="10800000">
                <a:off x="9275097" y="4223133"/>
                <a:ext cx="100057" cy="139809"/>
              </a:xfrm>
              <a:custGeom>
                <a:rect b="b" l="l" r="r" t="t"/>
                <a:pathLst>
                  <a:path extrusionOk="0" h="3816" w="2731">
                    <a:moveTo>
                      <a:pt x="715" y="0"/>
                    </a:moveTo>
                    <a:cubicBezTo>
                      <a:pt x="574" y="0"/>
                      <a:pt x="432" y="56"/>
                      <a:pt x="320" y="182"/>
                    </a:cubicBezTo>
                    <a:cubicBezTo>
                      <a:pt x="0" y="542"/>
                      <a:pt x="270" y="1098"/>
                      <a:pt x="742" y="1098"/>
                    </a:cubicBezTo>
                    <a:cubicBezTo>
                      <a:pt x="751" y="1098"/>
                      <a:pt x="759" y="1098"/>
                      <a:pt x="768" y="1097"/>
                    </a:cubicBezTo>
                    <a:cubicBezTo>
                      <a:pt x="809" y="1097"/>
                      <a:pt x="870" y="1077"/>
                      <a:pt x="910" y="1057"/>
                    </a:cubicBezTo>
                    <a:lnTo>
                      <a:pt x="910" y="1057"/>
                    </a:lnTo>
                    <a:cubicBezTo>
                      <a:pt x="402" y="1321"/>
                      <a:pt x="605" y="2074"/>
                      <a:pt x="1175" y="2074"/>
                    </a:cubicBezTo>
                    <a:lnTo>
                      <a:pt x="1236" y="2074"/>
                    </a:lnTo>
                    <a:cubicBezTo>
                      <a:pt x="1134" y="2176"/>
                      <a:pt x="1073" y="2318"/>
                      <a:pt x="1073" y="2481"/>
                    </a:cubicBezTo>
                    <a:cubicBezTo>
                      <a:pt x="1073" y="2754"/>
                      <a:pt x="1297" y="2971"/>
                      <a:pt x="1584" y="2971"/>
                    </a:cubicBezTo>
                    <a:cubicBezTo>
                      <a:pt x="1597" y="2971"/>
                      <a:pt x="1610" y="2970"/>
                      <a:pt x="1622" y="2970"/>
                    </a:cubicBezTo>
                    <a:cubicBezTo>
                      <a:pt x="1643" y="2970"/>
                      <a:pt x="1684" y="2949"/>
                      <a:pt x="1704" y="2949"/>
                    </a:cubicBezTo>
                    <a:cubicBezTo>
                      <a:pt x="1602" y="3051"/>
                      <a:pt x="1541" y="3193"/>
                      <a:pt x="1561" y="3336"/>
                    </a:cubicBezTo>
                    <a:cubicBezTo>
                      <a:pt x="1561" y="3627"/>
                      <a:pt x="1803" y="3815"/>
                      <a:pt x="2056" y="3815"/>
                    </a:cubicBezTo>
                    <a:cubicBezTo>
                      <a:pt x="2192" y="3815"/>
                      <a:pt x="2330" y="3762"/>
                      <a:pt x="2436" y="3641"/>
                    </a:cubicBezTo>
                    <a:cubicBezTo>
                      <a:pt x="2731" y="3327"/>
                      <a:pt x="2514" y="2805"/>
                      <a:pt x="2078" y="2805"/>
                    </a:cubicBezTo>
                    <a:cubicBezTo>
                      <a:pt x="2062" y="2805"/>
                      <a:pt x="2046" y="2805"/>
                      <a:pt x="2029" y="2807"/>
                    </a:cubicBezTo>
                    <a:lnTo>
                      <a:pt x="1948" y="2807"/>
                    </a:lnTo>
                    <a:cubicBezTo>
                      <a:pt x="2323" y="2511"/>
                      <a:pt x="2086" y="1910"/>
                      <a:pt x="1627" y="1910"/>
                    </a:cubicBezTo>
                    <a:cubicBezTo>
                      <a:pt x="1612" y="1910"/>
                      <a:pt x="1597" y="1910"/>
                      <a:pt x="1582" y="1911"/>
                    </a:cubicBezTo>
                    <a:lnTo>
                      <a:pt x="1500" y="1911"/>
                    </a:lnTo>
                    <a:cubicBezTo>
                      <a:pt x="1840" y="1591"/>
                      <a:pt x="1610" y="1016"/>
                      <a:pt x="1138" y="1016"/>
                    </a:cubicBezTo>
                    <a:cubicBezTo>
                      <a:pt x="1130" y="1016"/>
                      <a:pt x="1122" y="1016"/>
                      <a:pt x="1114" y="1016"/>
                    </a:cubicBezTo>
                    <a:cubicBezTo>
                      <a:pt x="1072" y="1032"/>
                      <a:pt x="1030" y="1040"/>
                      <a:pt x="988" y="1040"/>
                    </a:cubicBezTo>
                    <a:cubicBezTo>
                      <a:pt x="769" y="1040"/>
                      <a:pt x="580" y="829"/>
                      <a:pt x="666" y="589"/>
                    </a:cubicBezTo>
                    <a:cubicBezTo>
                      <a:pt x="711" y="441"/>
                      <a:pt x="845" y="357"/>
                      <a:pt x="983" y="357"/>
                    </a:cubicBezTo>
                    <a:cubicBezTo>
                      <a:pt x="1092" y="357"/>
                      <a:pt x="1204" y="411"/>
                      <a:pt x="1277" y="528"/>
                    </a:cubicBezTo>
                    <a:cubicBezTo>
                      <a:pt x="1250" y="207"/>
                      <a:pt x="986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9"/>
              <p:cNvSpPr/>
              <p:nvPr/>
            </p:nvSpPr>
            <p:spPr>
              <a:xfrm flipH="1" rot="10800000">
                <a:off x="9065384" y="4331836"/>
                <a:ext cx="33597" cy="32204"/>
              </a:xfrm>
              <a:custGeom>
                <a:rect b="b" l="l" r="r" t="t"/>
                <a:pathLst>
                  <a:path extrusionOk="0" h="879" w="917">
                    <a:moveTo>
                      <a:pt x="453" y="0"/>
                    </a:moveTo>
                    <a:cubicBezTo>
                      <a:pt x="226" y="0"/>
                      <a:pt x="1" y="153"/>
                      <a:pt x="1" y="456"/>
                    </a:cubicBezTo>
                    <a:cubicBezTo>
                      <a:pt x="30" y="741"/>
                      <a:pt x="245" y="879"/>
                      <a:pt x="458" y="879"/>
                    </a:cubicBezTo>
                    <a:cubicBezTo>
                      <a:pt x="688" y="879"/>
                      <a:pt x="916" y="720"/>
                      <a:pt x="916" y="415"/>
                    </a:cubicBezTo>
                    <a:cubicBezTo>
                      <a:pt x="887" y="138"/>
                      <a:pt x="669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9"/>
              <p:cNvSpPr/>
              <p:nvPr/>
            </p:nvSpPr>
            <p:spPr>
              <a:xfrm flipH="1" rot="10800000">
                <a:off x="5849967" y="4365946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9"/>
              <p:cNvSpPr/>
              <p:nvPr/>
            </p:nvSpPr>
            <p:spPr>
              <a:xfrm flipH="1" rot="10800000">
                <a:off x="7770432" y="4349569"/>
                <a:ext cx="17916" cy="17916"/>
              </a:xfrm>
              <a:custGeom>
                <a:rect b="b" l="l" r="r" t="t"/>
                <a:pathLst>
                  <a:path extrusionOk="0" h="489" w="489">
                    <a:moveTo>
                      <a:pt x="224" y="1"/>
                    </a:moveTo>
                    <a:cubicBezTo>
                      <a:pt x="102" y="21"/>
                      <a:pt x="0" y="123"/>
                      <a:pt x="0" y="265"/>
                    </a:cubicBezTo>
                    <a:cubicBezTo>
                      <a:pt x="20" y="387"/>
                      <a:pt x="122" y="489"/>
                      <a:pt x="265" y="489"/>
                    </a:cubicBezTo>
                    <a:cubicBezTo>
                      <a:pt x="387" y="489"/>
                      <a:pt x="488" y="367"/>
                      <a:pt x="488" y="245"/>
                    </a:cubicBezTo>
                    <a:cubicBezTo>
                      <a:pt x="468" y="102"/>
                      <a:pt x="36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9"/>
              <p:cNvSpPr/>
              <p:nvPr/>
            </p:nvSpPr>
            <p:spPr>
              <a:xfrm flipH="1" rot="10800000">
                <a:off x="9132211" y="4331617"/>
                <a:ext cx="48545" cy="35868"/>
              </a:xfrm>
              <a:custGeom>
                <a:rect b="b" l="l" r="r" t="t"/>
                <a:pathLst>
                  <a:path extrusionOk="0" h="979" w="1325">
                    <a:moveTo>
                      <a:pt x="659" y="0"/>
                    </a:moveTo>
                    <a:cubicBezTo>
                      <a:pt x="652" y="0"/>
                      <a:pt x="646" y="0"/>
                      <a:pt x="639" y="1"/>
                    </a:cubicBezTo>
                    <a:cubicBezTo>
                      <a:pt x="1" y="40"/>
                      <a:pt x="47" y="979"/>
                      <a:pt x="661" y="979"/>
                    </a:cubicBezTo>
                    <a:cubicBezTo>
                      <a:pt x="674" y="979"/>
                      <a:pt x="687" y="978"/>
                      <a:pt x="700" y="977"/>
                    </a:cubicBezTo>
                    <a:cubicBezTo>
                      <a:pt x="1324" y="957"/>
                      <a:pt x="1291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9"/>
              <p:cNvSpPr/>
              <p:nvPr/>
            </p:nvSpPr>
            <p:spPr>
              <a:xfrm flipH="1" rot="10800000">
                <a:off x="6517209" y="4362612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02" y="1"/>
                    </a:moveTo>
                    <a:cubicBezTo>
                      <a:pt x="41" y="1"/>
                      <a:pt x="0" y="41"/>
                      <a:pt x="0" y="102"/>
                    </a:cubicBezTo>
                    <a:cubicBezTo>
                      <a:pt x="10" y="163"/>
                      <a:pt x="56" y="194"/>
                      <a:pt x="102" y="194"/>
                    </a:cubicBezTo>
                    <a:cubicBezTo>
                      <a:pt x="148" y="194"/>
                      <a:pt x="193" y="163"/>
                      <a:pt x="204" y="102"/>
                    </a:cubicBezTo>
                    <a:cubicBezTo>
                      <a:pt x="204" y="41"/>
                      <a:pt x="163" y="1"/>
                      <a:pt x="1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9"/>
              <p:cNvSpPr/>
              <p:nvPr/>
            </p:nvSpPr>
            <p:spPr>
              <a:xfrm flipH="1" rot="10800000">
                <a:off x="8718170" y="4346528"/>
                <a:ext cx="32644" cy="27991"/>
              </a:xfrm>
              <a:custGeom>
                <a:rect b="b" l="l" r="r" t="t"/>
                <a:pathLst>
                  <a:path extrusionOk="0" h="764" w="891">
                    <a:moveTo>
                      <a:pt x="497" y="0"/>
                    </a:moveTo>
                    <a:cubicBezTo>
                      <a:pt x="397" y="0"/>
                      <a:pt x="296" y="41"/>
                      <a:pt x="219" y="132"/>
                    </a:cubicBezTo>
                    <a:cubicBezTo>
                      <a:pt x="1" y="370"/>
                      <a:pt x="170" y="763"/>
                      <a:pt x="499" y="763"/>
                    </a:cubicBezTo>
                    <a:cubicBezTo>
                      <a:pt x="508" y="763"/>
                      <a:pt x="516" y="763"/>
                      <a:pt x="524" y="762"/>
                    </a:cubicBezTo>
                    <a:cubicBezTo>
                      <a:pt x="728" y="762"/>
                      <a:pt x="891" y="579"/>
                      <a:pt x="891" y="376"/>
                    </a:cubicBezTo>
                    <a:cubicBezTo>
                      <a:pt x="877" y="148"/>
                      <a:pt x="688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9"/>
              <p:cNvSpPr/>
              <p:nvPr/>
            </p:nvSpPr>
            <p:spPr>
              <a:xfrm flipH="1" rot="10800000">
                <a:off x="9352622" y="4333888"/>
                <a:ext cx="49021" cy="42206"/>
              </a:xfrm>
              <a:custGeom>
                <a:rect b="b" l="l" r="r" t="t"/>
                <a:pathLst>
                  <a:path extrusionOk="0" h="1152" w="1338">
                    <a:moveTo>
                      <a:pt x="752" y="0"/>
                    </a:moveTo>
                    <a:cubicBezTo>
                      <a:pt x="603" y="0"/>
                      <a:pt x="454" y="61"/>
                      <a:pt x="341" y="195"/>
                    </a:cubicBezTo>
                    <a:cubicBezTo>
                      <a:pt x="0" y="555"/>
                      <a:pt x="271" y="1152"/>
                      <a:pt x="764" y="1152"/>
                    </a:cubicBezTo>
                    <a:cubicBezTo>
                      <a:pt x="772" y="1152"/>
                      <a:pt x="780" y="1152"/>
                      <a:pt x="788" y="1151"/>
                    </a:cubicBezTo>
                    <a:cubicBezTo>
                      <a:pt x="1094" y="1131"/>
                      <a:pt x="1338" y="866"/>
                      <a:pt x="1338" y="561"/>
                    </a:cubicBezTo>
                    <a:cubicBezTo>
                      <a:pt x="1311" y="215"/>
                      <a:pt x="1033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9"/>
              <p:cNvSpPr/>
              <p:nvPr/>
            </p:nvSpPr>
            <p:spPr>
              <a:xfrm flipH="1" rot="10800000">
                <a:off x="7381268" y="4361476"/>
                <a:ext cx="17183" cy="14838"/>
              </a:xfrm>
              <a:custGeom>
                <a:rect b="b" l="l" r="r" t="t"/>
                <a:pathLst>
                  <a:path extrusionOk="0" h="405" w="469">
                    <a:moveTo>
                      <a:pt x="263" y="0"/>
                    </a:moveTo>
                    <a:cubicBezTo>
                      <a:pt x="213" y="0"/>
                      <a:pt x="162" y="19"/>
                      <a:pt x="122" y="58"/>
                    </a:cubicBezTo>
                    <a:cubicBezTo>
                      <a:pt x="0" y="201"/>
                      <a:pt x="102" y="404"/>
                      <a:pt x="285" y="404"/>
                    </a:cubicBezTo>
                    <a:cubicBezTo>
                      <a:pt x="387" y="404"/>
                      <a:pt x="468" y="303"/>
                      <a:pt x="468" y="201"/>
                    </a:cubicBezTo>
                    <a:cubicBezTo>
                      <a:pt x="468" y="78"/>
                      <a:pt x="367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9"/>
              <p:cNvSpPr/>
              <p:nvPr/>
            </p:nvSpPr>
            <p:spPr>
              <a:xfrm flipH="1" rot="10800000">
                <a:off x="6997197" y="4368217"/>
                <a:ext cx="13006" cy="8940"/>
              </a:xfrm>
              <a:custGeom>
                <a:rect b="b" l="l" r="r" t="t"/>
                <a:pathLst>
                  <a:path extrusionOk="0" h="244" w="355">
                    <a:moveTo>
                      <a:pt x="187" y="0"/>
                    </a:moveTo>
                    <a:cubicBezTo>
                      <a:pt x="1" y="16"/>
                      <a:pt x="204" y="243"/>
                      <a:pt x="303" y="243"/>
                    </a:cubicBezTo>
                    <a:cubicBezTo>
                      <a:pt x="334" y="243"/>
                      <a:pt x="354" y="221"/>
                      <a:pt x="350" y="163"/>
                    </a:cubicBezTo>
                    <a:cubicBezTo>
                      <a:pt x="350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9"/>
              <p:cNvSpPr/>
              <p:nvPr/>
            </p:nvSpPr>
            <p:spPr>
              <a:xfrm flipH="1" rot="10800000">
                <a:off x="8891905" y="4350265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562" y="1"/>
                    </a:moveTo>
                    <a:cubicBezTo>
                      <a:pt x="454" y="1"/>
                      <a:pt x="344" y="45"/>
                      <a:pt x="259" y="145"/>
                    </a:cubicBezTo>
                    <a:cubicBezTo>
                      <a:pt x="0" y="403"/>
                      <a:pt x="189" y="837"/>
                      <a:pt x="559" y="837"/>
                    </a:cubicBezTo>
                    <a:cubicBezTo>
                      <a:pt x="568" y="837"/>
                      <a:pt x="576" y="837"/>
                      <a:pt x="585" y="837"/>
                    </a:cubicBezTo>
                    <a:cubicBezTo>
                      <a:pt x="808" y="837"/>
                      <a:pt x="991" y="633"/>
                      <a:pt x="971" y="409"/>
                    </a:cubicBezTo>
                    <a:cubicBezTo>
                      <a:pt x="958" y="157"/>
                      <a:pt x="763" y="1"/>
                      <a:pt x="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9"/>
              <p:cNvSpPr/>
              <p:nvPr/>
            </p:nvSpPr>
            <p:spPr>
              <a:xfrm flipH="1" rot="10800000">
                <a:off x="7864700" y="4364077"/>
                <a:ext cx="19455" cy="18502"/>
              </a:xfrm>
              <a:custGeom>
                <a:rect b="b" l="l" r="r" t="t"/>
                <a:pathLst>
                  <a:path extrusionOk="0" h="505" w="531">
                    <a:moveTo>
                      <a:pt x="262" y="0"/>
                    </a:moveTo>
                    <a:cubicBezTo>
                      <a:pt x="131" y="0"/>
                      <a:pt x="1" y="92"/>
                      <a:pt x="11" y="270"/>
                    </a:cubicBezTo>
                    <a:cubicBezTo>
                      <a:pt x="21" y="428"/>
                      <a:pt x="146" y="504"/>
                      <a:pt x="269" y="504"/>
                    </a:cubicBezTo>
                    <a:cubicBezTo>
                      <a:pt x="400" y="504"/>
                      <a:pt x="531" y="418"/>
                      <a:pt x="520" y="250"/>
                    </a:cubicBezTo>
                    <a:cubicBezTo>
                      <a:pt x="510" y="82"/>
                      <a:pt x="385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9"/>
              <p:cNvSpPr/>
              <p:nvPr/>
            </p:nvSpPr>
            <p:spPr>
              <a:xfrm flipH="1" rot="10800000">
                <a:off x="6611881" y="4377120"/>
                <a:ext cx="8243" cy="8243"/>
              </a:xfrm>
              <a:custGeom>
                <a:rect b="b" l="l" r="r" t="t"/>
                <a:pathLst>
                  <a:path extrusionOk="0" h="225" w="225">
                    <a:moveTo>
                      <a:pt x="102" y="0"/>
                    </a:moveTo>
                    <a:cubicBezTo>
                      <a:pt x="41" y="0"/>
                      <a:pt x="0" y="41"/>
                      <a:pt x="0" y="122"/>
                    </a:cubicBezTo>
                    <a:cubicBezTo>
                      <a:pt x="0" y="183"/>
                      <a:pt x="61" y="224"/>
                      <a:pt x="122" y="224"/>
                    </a:cubicBezTo>
                    <a:cubicBezTo>
                      <a:pt x="184" y="224"/>
                      <a:pt x="224" y="163"/>
                      <a:pt x="224" y="102"/>
                    </a:cubicBezTo>
                    <a:cubicBezTo>
                      <a:pt x="224" y="41"/>
                      <a:pt x="184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9"/>
              <p:cNvSpPr/>
              <p:nvPr/>
            </p:nvSpPr>
            <p:spPr>
              <a:xfrm flipH="1" rot="10800000">
                <a:off x="8623499" y="4362209"/>
                <a:ext cx="31875" cy="26929"/>
              </a:xfrm>
              <a:custGeom>
                <a:rect b="b" l="l" r="r" t="t"/>
                <a:pathLst>
                  <a:path extrusionOk="0" h="735" w="870">
                    <a:moveTo>
                      <a:pt x="494" y="0"/>
                    </a:moveTo>
                    <a:cubicBezTo>
                      <a:pt x="396" y="0"/>
                      <a:pt x="297" y="39"/>
                      <a:pt x="219" y="124"/>
                    </a:cubicBezTo>
                    <a:cubicBezTo>
                      <a:pt x="1" y="362"/>
                      <a:pt x="169" y="735"/>
                      <a:pt x="479" y="735"/>
                    </a:cubicBezTo>
                    <a:cubicBezTo>
                      <a:pt x="487" y="735"/>
                      <a:pt x="495" y="735"/>
                      <a:pt x="504" y="734"/>
                    </a:cubicBezTo>
                    <a:cubicBezTo>
                      <a:pt x="707" y="714"/>
                      <a:pt x="870" y="551"/>
                      <a:pt x="850" y="347"/>
                    </a:cubicBezTo>
                    <a:cubicBezTo>
                      <a:pt x="850" y="135"/>
                      <a:pt x="676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9"/>
              <p:cNvSpPr/>
              <p:nvPr/>
            </p:nvSpPr>
            <p:spPr>
              <a:xfrm flipH="1" rot="10800000">
                <a:off x="9535810" y="4349532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7" y="1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59"/>
                      <a:pt x="1079" y="1018"/>
                    </a:cubicBezTo>
                    <a:cubicBezTo>
                      <a:pt x="1440" y="638"/>
                      <a:pt x="114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9"/>
              <p:cNvSpPr/>
              <p:nvPr/>
            </p:nvSpPr>
            <p:spPr>
              <a:xfrm flipH="1" rot="10800000">
                <a:off x="7956990" y="4375618"/>
                <a:ext cx="22972" cy="19711"/>
              </a:xfrm>
              <a:custGeom>
                <a:rect b="b" l="l" r="r" t="t"/>
                <a:pathLst>
                  <a:path extrusionOk="0" h="538" w="627">
                    <a:moveTo>
                      <a:pt x="350" y="0"/>
                    </a:moveTo>
                    <a:cubicBezTo>
                      <a:pt x="282" y="0"/>
                      <a:pt x="213" y="27"/>
                      <a:pt x="158" y="89"/>
                    </a:cubicBezTo>
                    <a:cubicBezTo>
                      <a:pt x="1" y="266"/>
                      <a:pt x="128" y="538"/>
                      <a:pt x="339" y="538"/>
                    </a:cubicBezTo>
                    <a:cubicBezTo>
                      <a:pt x="346" y="538"/>
                      <a:pt x="354" y="537"/>
                      <a:pt x="362" y="537"/>
                    </a:cubicBezTo>
                    <a:cubicBezTo>
                      <a:pt x="524" y="537"/>
                      <a:pt x="626" y="415"/>
                      <a:pt x="626" y="252"/>
                    </a:cubicBezTo>
                    <a:cubicBezTo>
                      <a:pt x="613" y="104"/>
                      <a:pt x="483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9"/>
              <p:cNvSpPr/>
              <p:nvPr/>
            </p:nvSpPr>
            <p:spPr>
              <a:xfrm flipH="1" rot="10800000">
                <a:off x="8969430" y="4362942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576" y="0"/>
                    </a:moveTo>
                    <a:cubicBezTo>
                      <a:pt x="462" y="0"/>
                      <a:pt x="348" y="43"/>
                      <a:pt x="259" y="139"/>
                    </a:cubicBezTo>
                    <a:cubicBezTo>
                      <a:pt x="0" y="438"/>
                      <a:pt x="209" y="892"/>
                      <a:pt x="581" y="892"/>
                    </a:cubicBezTo>
                    <a:cubicBezTo>
                      <a:pt x="589" y="892"/>
                      <a:pt x="597" y="892"/>
                      <a:pt x="605" y="892"/>
                    </a:cubicBezTo>
                    <a:cubicBezTo>
                      <a:pt x="870" y="892"/>
                      <a:pt x="1053" y="668"/>
                      <a:pt x="1032" y="424"/>
                    </a:cubicBezTo>
                    <a:cubicBezTo>
                      <a:pt x="1019" y="167"/>
                      <a:pt x="799" y="0"/>
                      <a:pt x="5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9"/>
              <p:cNvSpPr/>
              <p:nvPr/>
            </p:nvSpPr>
            <p:spPr>
              <a:xfrm flipH="1" rot="10800000">
                <a:off x="7474437" y="4381627"/>
                <a:ext cx="18685" cy="16084"/>
              </a:xfrm>
              <a:custGeom>
                <a:rect b="b" l="l" r="r" t="t"/>
                <a:pathLst>
                  <a:path extrusionOk="0" h="439" w="510">
                    <a:moveTo>
                      <a:pt x="288" y="1"/>
                    </a:moveTo>
                    <a:cubicBezTo>
                      <a:pt x="231" y="1"/>
                      <a:pt x="172" y="23"/>
                      <a:pt x="123" y="73"/>
                    </a:cubicBezTo>
                    <a:cubicBezTo>
                      <a:pt x="1" y="215"/>
                      <a:pt x="102" y="439"/>
                      <a:pt x="306" y="439"/>
                    </a:cubicBezTo>
                    <a:cubicBezTo>
                      <a:pt x="408" y="419"/>
                      <a:pt x="509" y="317"/>
                      <a:pt x="509" y="215"/>
                    </a:cubicBezTo>
                    <a:cubicBezTo>
                      <a:pt x="496" y="82"/>
                      <a:pt x="396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9"/>
              <p:cNvSpPr/>
              <p:nvPr/>
            </p:nvSpPr>
            <p:spPr>
              <a:xfrm flipH="1" rot="10800000">
                <a:off x="9184932" y="4293404"/>
                <a:ext cx="85292" cy="104673"/>
              </a:xfrm>
              <a:custGeom>
                <a:rect b="b" l="l" r="r" t="t"/>
                <a:pathLst>
                  <a:path extrusionOk="0" h="2857" w="2328">
                    <a:moveTo>
                      <a:pt x="753" y="0"/>
                    </a:moveTo>
                    <a:cubicBezTo>
                      <a:pt x="687" y="0"/>
                      <a:pt x="616" y="13"/>
                      <a:pt x="543" y="42"/>
                    </a:cubicBezTo>
                    <a:cubicBezTo>
                      <a:pt x="0" y="263"/>
                      <a:pt x="172" y="1060"/>
                      <a:pt x="745" y="1060"/>
                    </a:cubicBezTo>
                    <a:cubicBezTo>
                      <a:pt x="752" y="1060"/>
                      <a:pt x="759" y="1060"/>
                      <a:pt x="767" y="1059"/>
                    </a:cubicBezTo>
                    <a:lnTo>
                      <a:pt x="848" y="1059"/>
                    </a:lnTo>
                    <a:cubicBezTo>
                      <a:pt x="473" y="1355"/>
                      <a:pt x="691" y="1977"/>
                      <a:pt x="1169" y="1977"/>
                    </a:cubicBezTo>
                    <a:cubicBezTo>
                      <a:pt x="1184" y="1977"/>
                      <a:pt x="1199" y="1976"/>
                      <a:pt x="1214" y="1975"/>
                    </a:cubicBezTo>
                    <a:cubicBezTo>
                      <a:pt x="1255" y="1975"/>
                      <a:pt x="1296" y="1955"/>
                      <a:pt x="1316" y="1955"/>
                    </a:cubicBezTo>
                    <a:cubicBezTo>
                      <a:pt x="1194" y="2056"/>
                      <a:pt x="1133" y="2199"/>
                      <a:pt x="1153" y="2362"/>
                    </a:cubicBezTo>
                    <a:cubicBezTo>
                      <a:pt x="1167" y="2658"/>
                      <a:pt x="1412" y="2856"/>
                      <a:pt x="1665" y="2856"/>
                    </a:cubicBezTo>
                    <a:cubicBezTo>
                      <a:pt x="1794" y="2856"/>
                      <a:pt x="1925" y="2804"/>
                      <a:pt x="2028" y="2687"/>
                    </a:cubicBezTo>
                    <a:cubicBezTo>
                      <a:pt x="2328" y="2348"/>
                      <a:pt x="2098" y="1832"/>
                      <a:pt x="1647" y="1832"/>
                    </a:cubicBezTo>
                    <a:cubicBezTo>
                      <a:pt x="1639" y="1832"/>
                      <a:pt x="1630" y="1832"/>
                      <a:pt x="1621" y="1833"/>
                    </a:cubicBezTo>
                    <a:lnTo>
                      <a:pt x="1540" y="1833"/>
                    </a:lnTo>
                    <a:cubicBezTo>
                      <a:pt x="1915" y="1537"/>
                      <a:pt x="1678" y="935"/>
                      <a:pt x="1218" y="935"/>
                    </a:cubicBezTo>
                    <a:cubicBezTo>
                      <a:pt x="1204" y="935"/>
                      <a:pt x="1189" y="936"/>
                      <a:pt x="1174" y="937"/>
                    </a:cubicBezTo>
                    <a:lnTo>
                      <a:pt x="1092" y="937"/>
                    </a:lnTo>
                    <a:cubicBezTo>
                      <a:pt x="1483" y="600"/>
                      <a:pt x="1208" y="0"/>
                      <a:pt x="7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9"/>
              <p:cNvSpPr/>
              <p:nvPr/>
            </p:nvSpPr>
            <p:spPr>
              <a:xfrm flipH="1" rot="10800000">
                <a:off x="7091978" y="4386793"/>
                <a:ext cx="15461" cy="12860"/>
              </a:xfrm>
              <a:custGeom>
                <a:rect b="b" l="l" r="r" t="t"/>
                <a:pathLst>
                  <a:path extrusionOk="0" h="351" w="422">
                    <a:moveTo>
                      <a:pt x="200" y="1"/>
                    </a:moveTo>
                    <a:cubicBezTo>
                      <a:pt x="188" y="1"/>
                      <a:pt x="176" y="2"/>
                      <a:pt x="164" y="4"/>
                    </a:cubicBezTo>
                    <a:cubicBezTo>
                      <a:pt x="62" y="4"/>
                      <a:pt x="1" y="85"/>
                      <a:pt x="1" y="187"/>
                    </a:cubicBezTo>
                    <a:cubicBezTo>
                      <a:pt x="1" y="288"/>
                      <a:pt x="82" y="349"/>
                      <a:pt x="184" y="349"/>
                    </a:cubicBezTo>
                    <a:cubicBezTo>
                      <a:pt x="190" y="350"/>
                      <a:pt x="196" y="350"/>
                      <a:pt x="201" y="350"/>
                    </a:cubicBezTo>
                    <a:cubicBezTo>
                      <a:pt x="417" y="350"/>
                      <a:pt x="422" y="1"/>
                      <a:pt x="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9"/>
              <p:cNvSpPr/>
              <p:nvPr/>
            </p:nvSpPr>
            <p:spPr>
              <a:xfrm flipH="1" rot="10800000">
                <a:off x="8528828" y="4374885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466" y="1"/>
                    </a:moveTo>
                    <a:cubicBezTo>
                      <a:pt x="376" y="1"/>
                      <a:pt x="287" y="34"/>
                      <a:pt x="218" y="110"/>
                    </a:cubicBezTo>
                    <a:cubicBezTo>
                      <a:pt x="1" y="348"/>
                      <a:pt x="168" y="701"/>
                      <a:pt x="459" y="701"/>
                    </a:cubicBezTo>
                    <a:cubicBezTo>
                      <a:pt x="467" y="701"/>
                      <a:pt x="475" y="701"/>
                      <a:pt x="483" y="700"/>
                    </a:cubicBezTo>
                    <a:cubicBezTo>
                      <a:pt x="686" y="700"/>
                      <a:pt x="829" y="537"/>
                      <a:pt x="829" y="334"/>
                    </a:cubicBezTo>
                    <a:cubicBezTo>
                      <a:pt x="815" y="131"/>
                      <a:pt x="641" y="1"/>
                      <a:pt x="4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9"/>
              <p:cNvSpPr/>
              <p:nvPr/>
            </p:nvSpPr>
            <p:spPr>
              <a:xfrm flipH="1" rot="10800000">
                <a:off x="9049227" y="4367411"/>
                <a:ext cx="40814" cy="34549"/>
              </a:xfrm>
              <a:custGeom>
                <a:rect b="b" l="l" r="r" t="t"/>
                <a:pathLst>
                  <a:path extrusionOk="0" h="943" w="1114">
                    <a:moveTo>
                      <a:pt x="489" y="0"/>
                    </a:moveTo>
                    <a:cubicBezTo>
                      <a:pt x="239" y="0"/>
                      <a:pt x="0" y="198"/>
                      <a:pt x="14" y="494"/>
                    </a:cubicBezTo>
                    <a:cubicBezTo>
                      <a:pt x="34" y="746"/>
                      <a:pt x="220" y="943"/>
                      <a:pt x="466" y="943"/>
                    </a:cubicBezTo>
                    <a:cubicBezTo>
                      <a:pt x="478" y="943"/>
                      <a:pt x="490" y="942"/>
                      <a:pt x="503" y="942"/>
                    </a:cubicBezTo>
                    <a:cubicBezTo>
                      <a:pt x="930" y="921"/>
                      <a:pt x="1113" y="412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9"/>
              <p:cNvSpPr/>
              <p:nvPr/>
            </p:nvSpPr>
            <p:spPr>
              <a:xfrm flipH="1" rot="10800000">
                <a:off x="9260918" y="4362209"/>
                <a:ext cx="48288" cy="40997"/>
              </a:xfrm>
              <a:custGeom>
                <a:rect b="b" l="l" r="r" t="t"/>
                <a:pathLst>
                  <a:path extrusionOk="0" h="1119" w="1318">
                    <a:moveTo>
                      <a:pt x="741" y="0"/>
                    </a:moveTo>
                    <a:cubicBezTo>
                      <a:pt x="598" y="0"/>
                      <a:pt x="452" y="56"/>
                      <a:pt x="341" y="182"/>
                    </a:cubicBezTo>
                    <a:cubicBezTo>
                      <a:pt x="1" y="542"/>
                      <a:pt x="270" y="1119"/>
                      <a:pt x="744" y="1119"/>
                    </a:cubicBezTo>
                    <a:cubicBezTo>
                      <a:pt x="752" y="1119"/>
                      <a:pt x="760" y="1118"/>
                      <a:pt x="768" y="1118"/>
                    </a:cubicBezTo>
                    <a:cubicBezTo>
                      <a:pt x="1073" y="1098"/>
                      <a:pt x="1318" y="833"/>
                      <a:pt x="1297" y="528"/>
                    </a:cubicBezTo>
                    <a:cubicBezTo>
                      <a:pt x="1284" y="207"/>
                      <a:pt x="1016" y="0"/>
                      <a:pt x="7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9"/>
              <p:cNvSpPr/>
              <p:nvPr/>
            </p:nvSpPr>
            <p:spPr>
              <a:xfrm flipH="1" rot="10800000">
                <a:off x="6705819" y="4396392"/>
                <a:ext cx="10259" cy="7621"/>
              </a:xfrm>
              <a:custGeom>
                <a:rect b="b" l="l" r="r" t="t"/>
                <a:pathLst>
                  <a:path extrusionOk="0" h="208" w="280">
                    <a:moveTo>
                      <a:pt x="122" y="0"/>
                    </a:moveTo>
                    <a:cubicBezTo>
                      <a:pt x="61" y="21"/>
                      <a:pt x="0" y="62"/>
                      <a:pt x="0" y="143"/>
                    </a:cubicBezTo>
                    <a:cubicBezTo>
                      <a:pt x="5" y="189"/>
                      <a:pt x="24" y="207"/>
                      <a:pt x="49" y="207"/>
                    </a:cubicBezTo>
                    <a:cubicBezTo>
                      <a:pt x="133" y="207"/>
                      <a:pt x="280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9"/>
              <p:cNvSpPr/>
              <p:nvPr/>
            </p:nvSpPr>
            <p:spPr>
              <a:xfrm flipH="1" rot="10800000">
                <a:off x="8799432" y="4374885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537" y="0"/>
                    </a:moveTo>
                    <a:cubicBezTo>
                      <a:pt x="431" y="0"/>
                      <a:pt x="323" y="41"/>
                      <a:pt x="239" y="132"/>
                    </a:cubicBezTo>
                    <a:cubicBezTo>
                      <a:pt x="1" y="390"/>
                      <a:pt x="190" y="804"/>
                      <a:pt x="540" y="804"/>
                    </a:cubicBezTo>
                    <a:cubicBezTo>
                      <a:pt x="548" y="804"/>
                      <a:pt x="556" y="804"/>
                      <a:pt x="565" y="803"/>
                    </a:cubicBezTo>
                    <a:cubicBezTo>
                      <a:pt x="789" y="803"/>
                      <a:pt x="952" y="600"/>
                      <a:pt x="952" y="376"/>
                    </a:cubicBezTo>
                    <a:cubicBezTo>
                      <a:pt x="938" y="149"/>
                      <a:pt x="74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9"/>
              <p:cNvSpPr/>
              <p:nvPr/>
            </p:nvSpPr>
            <p:spPr>
              <a:xfrm flipH="1" rot="10800000">
                <a:off x="8052211" y="4383862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9"/>
                    </a:cubicBezTo>
                    <a:cubicBezTo>
                      <a:pt x="1" y="292"/>
                      <a:pt x="143" y="577"/>
                      <a:pt x="388" y="577"/>
                    </a:cubicBezTo>
                    <a:cubicBezTo>
                      <a:pt x="550" y="557"/>
                      <a:pt x="672" y="434"/>
                      <a:pt x="672" y="272"/>
                    </a:cubicBezTo>
                    <a:cubicBezTo>
                      <a:pt x="659" y="109"/>
                      <a:pt x="519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9"/>
              <p:cNvSpPr/>
              <p:nvPr/>
            </p:nvSpPr>
            <p:spPr>
              <a:xfrm flipH="1" rot="10800000">
                <a:off x="9433884" y="4362942"/>
                <a:ext cx="52025" cy="44075"/>
              </a:xfrm>
              <a:custGeom>
                <a:rect b="b" l="l" r="r" t="t"/>
                <a:pathLst>
                  <a:path extrusionOk="0" h="1203" w="1420">
                    <a:moveTo>
                      <a:pt x="806" y="1"/>
                    </a:moveTo>
                    <a:cubicBezTo>
                      <a:pt x="649" y="1"/>
                      <a:pt x="488" y="64"/>
                      <a:pt x="361" y="205"/>
                    </a:cubicBezTo>
                    <a:cubicBezTo>
                      <a:pt x="1" y="585"/>
                      <a:pt x="291" y="1202"/>
                      <a:pt x="804" y="1202"/>
                    </a:cubicBezTo>
                    <a:cubicBezTo>
                      <a:pt x="812" y="1202"/>
                      <a:pt x="821" y="1202"/>
                      <a:pt x="829" y="1202"/>
                    </a:cubicBezTo>
                    <a:cubicBezTo>
                      <a:pt x="1155" y="1181"/>
                      <a:pt x="1419" y="917"/>
                      <a:pt x="1399" y="571"/>
                    </a:cubicBezTo>
                    <a:cubicBezTo>
                      <a:pt x="1386" y="225"/>
                      <a:pt x="1103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9"/>
              <p:cNvSpPr/>
              <p:nvPr/>
            </p:nvSpPr>
            <p:spPr>
              <a:xfrm flipH="1" rot="10800000">
                <a:off x="8433424" y="4383825"/>
                <a:ext cx="29603" cy="24657"/>
              </a:xfrm>
              <a:custGeom>
                <a:rect b="b" l="l" r="r" t="t"/>
                <a:pathLst>
                  <a:path extrusionOk="0" h="673" w="808">
                    <a:moveTo>
                      <a:pt x="442" y="0"/>
                    </a:moveTo>
                    <a:cubicBezTo>
                      <a:pt x="1" y="20"/>
                      <a:pt x="14" y="672"/>
                      <a:pt x="462" y="672"/>
                    </a:cubicBezTo>
                    <a:cubicBezTo>
                      <a:pt x="469" y="672"/>
                      <a:pt x="475" y="672"/>
                      <a:pt x="482" y="672"/>
                    </a:cubicBezTo>
                    <a:cubicBezTo>
                      <a:pt x="666" y="672"/>
                      <a:pt x="808" y="509"/>
                      <a:pt x="808" y="326"/>
                    </a:cubicBezTo>
                    <a:cubicBezTo>
                      <a:pt x="788" y="143"/>
                      <a:pt x="625" y="0"/>
                      <a:pt x="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9"/>
              <p:cNvSpPr/>
              <p:nvPr/>
            </p:nvSpPr>
            <p:spPr>
              <a:xfrm flipH="1" rot="10800000">
                <a:off x="8146919" y="4389028"/>
                <a:ext cx="26123" cy="21763"/>
              </a:xfrm>
              <a:custGeom>
                <a:rect b="b" l="l" r="r" t="t"/>
                <a:pathLst>
                  <a:path extrusionOk="0" h="594" w="713">
                    <a:moveTo>
                      <a:pt x="422" y="0"/>
                    </a:moveTo>
                    <a:cubicBezTo>
                      <a:pt x="410" y="0"/>
                      <a:pt x="399" y="1"/>
                      <a:pt x="387" y="2"/>
                    </a:cubicBezTo>
                    <a:cubicBezTo>
                      <a:pt x="122" y="2"/>
                      <a:pt x="0" y="328"/>
                      <a:pt x="204" y="511"/>
                    </a:cubicBezTo>
                    <a:cubicBezTo>
                      <a:pt x="267" y="568"/>
                      <a:pt x="340" y="594"/>
                      <a:pt x="411" y="594"/>
                    </a:cubicBezTo>
                    <a:cubicBezTo>
                      <a:pt x="568" y="594"/>
                      <a:pt x="712" y="469"/>
                      <a:pt x="712" y="287"/>
                    </a:cubicBezTo>
                    <a:cubicBezTo>
                      <a:pt x="693" y="117"/>
                      <a:pt x="570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9"/>
              <p:cNvSpPr/>
              <p:nvPr/>
            </p:nvSpPr>
            <p:spPr>
              <a:xfrm flipH="1" rot="10800000">
                <a:off x="8341867" y="4388112"/>
                <a:ext cx="25426" cy="23851"/>
              </a:xfrm>
              <a:custGeom>
                <a:rect b="b" l="l" r="r" t="t"/>
                <a:pathLst>
                  <a:path extrusionOk="0" h="651" w="694">
                    <a:moveTo>
                      <a:pt x="338" y="1"/>
                    </a:moveTo>
                    <a:cubicBezTo>
                      <a:pt x="180" y="1"/>
                      <a:pt x="21" y="108"/>
                      <a:pt x="10" y="319"/>
                    </a:cubicBezTo>
                    <a:cubicBezTo>
                      <a:pt x="1" y="543"/>
                      <a:pt x="163" y="651"/>
                      <a:pt x="329" y="651"/>
                    </a:cubicBezTo>
                    <a:cubicBezTo>
                      <a:pt x="509" y="651"/>
                      <a:pt x="693" y="523"/>
                      <a:pt x="662" y="279"/>
                    </a:cubicBezTo>
                    <a:cubicBezTo>
                      <a:pt x="632" y="93"/>
                      <a:pt x="485" y="1"/>
                      <a:pt x="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9"/>
              <p:cNvSpPr/>
              <p:nvPr/>
            </p:nvSpPr>
            <p:spPr>
              <a:xfrm flipH="1" rot="10800000">
                <a:off x="6029637" y="440844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61" y="1"/>
                    </a:moveTo>
                    <a:cubicBezTo>
                      <a:pt x="20" y="1"/>
                      <a:pt x="0" y="21"/>
                      <a:pt x="20" y="41"/>
                    </a:cubicBezTo>
                    <a:cubicBezTo>
                      <a:pt x="20" y="82"/>
                      <a:pt x="41" y="102"/>
                      <a:pt x="61" y="102"/>
                    </a:cubicBezTo>
                    <a:cubicBezTo>
                      <a:pt x="82" y="82"/>
                      <a:pt x="102" y="62"/>
                      <a:pt x="102" y="41"/>
                    </a:cubicBezTo>
                    <a:cubicBezTo>
                      <a:pt x="102" y="21"/>
                      <a:pt x="82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9"/>
              <p:cNvSpPr/>
              <p:nvPr/>
            </p:nvSpPr>
            <p:spPr>
              <a:xfrm flipH="1" rot="10800000">
                <a:off x="6125811" y="4408445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21"/>
                      <a:pt x="0" y="61"/>
                    </a:cubicBezTo>
                    <a:cubicBezTo>
                      <a:pt x="0" y="102"/>
                      <a:pt x="31" y="122"/>
                      <a:pt x="61" y="122"/>
                    </a:cubicBezTo>
                    <a:cubicBezTo>
                      <a:pt x="92" y="122"/>
                      <a:pt x="122" y="102"/>
                      <a:pt x="122" y="61"/>
                    </a:cubicBezTo>
                    <a:cubicBezTo>
                      <a:pt x="122" y="21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9"/>
              <p:cNvSpPr/>
              <p:nvPr/>
            </p:nvSpPr>
            <p:spPr>
              <a:xfrm flipH="1" rot="10800000">
                <a:off x="8242323" y="4390566"/>
                <a:ext cx="27625" cy="23118"/>
              </a:xfrm>
              <a:custGeom>
                <a:rect b="b" l="l" r="r" t="t"/>
                <a:pathLst>
                  <a:path extrusionOk="0" h="631" w="754">
                    <a:moveTo>
                      <a:pt x="424" y="1"/>
                    </a:moveTo>
                    <a:cubicBezTo>
                      <a:pt x="346" y="1"/>
                      <a:pt x="267" y="32"/>
                      <a:pt x="204" y="102"/>
                    </a:cubicBezTo>
                    <a:cubicBezTo>
                      <a:pt x="1" y="305"/>
                      <a:pt x="164" y="631"/>
                      <a:pt x="448" y="631"/>
                    </a:cubicBezTo>
                    <a:cubicBezTo>
                      <a:pt x="611" y="610"/>
                      <a:pt x="754" y="468"/>
                      <a:pt x="733" y="305"/>
                    </a:cubicBezTo>
                    <a:cubicBezTo>
                      <a:pt x="720" y="118"/>
                      <a:pt x="574" y="1"/>
                      <a:pt x="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9"/>
              <p:cNvSpPr/>
              <p:nvPr/>
            </p:nvSpPr>
            <p:spPr>
              <a:xfrm flipH="1" rot="10800000">
                <a:off x="5934197" y="4413685"/>
                <a:ext cx="3004" cy="2272"/>
              </a:xfrm>
              <a:custGeom>
                <a:rect b="b" l="l" r="r" t="t"/>
                <a:pathLst>
                  <a:path extrusionOk="0" h="62" w="8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82" y="62"/>
                      <a:pt x="82" y="42"/>
                    </a:cubicBezTo>
                    <a:cubicBezTo>
                      <a:pt x="82" y="21"/>
                      <a:pt x="6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9"/>
              <p:cNvSpPr/>
              <p:nvPr/>
            </p:nvSpPr>
            <p:spPr>
              <a:xfrm flipH="1" rot="10800000">
                <a:off x="7567643" y="4400239"/>
                <a:ext cx="20151" cy="17183"/>
              </a:xfrm>
              <a:custGeom>
                <a:rect b="b" l="l" r="r" t="t"/>
                <a:pathLst>
                  <a:path extrusionOk="0" h="469" w="550">
                    <a:moveTo>
                      <a:pt x="313" y="1"/>
                    </a:moveTo>
                    <a:cubicBezTo>
                      <a:pt x="253" y="1"/>
                      <a:pt x="192" y="26"/>
                      <a:pt x="143" y="82"/>
                    </a:cubicBezTo>
                    <a:cubicBezTo>
                      <a:pt x="0" y="224"/>
                      <a:pt x="122" y="468"/>
                      <a:pt x="326" y="468"/>
                    </a:cubicBezTo>
                    <a:cubicBezTo>
                      <a:pt x="448" y="448"/>
                      <a:pt x="550" y="346"/>
                      <a:pt x="550" y="224"/>
                    </a:cubicBezTo>
                    <a:cubicBezTo>
                      <a:pt x="536" y="91"/>
                      <a:pt x="427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9"/>
              <p:cNvSpPr/>
              <p:nvPr/>
            </p:nvSpPr>
            <p:spPr>
              <a:xfrm flipH="1" rot="10800000">
                <a:off x="6221215" y="4412182"/>
                <a:ext cx="5276" cy="5459"/>
              </a:xfrm>
              <a:custGeom>
                <a:rect b="b" l="l" r="r" t="t"/>
                <a:pathLst>
                  <a:path extrusionOk="0" h="149" w="144">
                    <a:moveTo>
                      <a:pt x="52" y="1"/>
                    </a:moveTo>
                    <a:cubicBezTo>
                      <a:pt x="14" y="1"/>
                      <a:pt x="1" y="34"/>
                      <a:pt x="1" y="67"/>
                    </a:cubicBezTo>
                    <a:cubicBezTo>
                      <a:pt x="1" y="108"/>
                      <a:pt x="41" y="149"/>
                      <a:pt x="82" y="149"/>
                    </a:cubicBezTo>
                    <a:cubicBezTo>
                      <a:pt x="123" y="149"/>
                      <a:pt x="143" y="108"/>
                      <a:pt x="143" y="67"/>
                    </a:cubicBezTo>
                    <a:cubicBezTo>
                      <a:pt x="143" y="34"/>
                      <a:pt x="130" y="1"/>
                      <a:pt x="102" y="1"/>
                    </a:cubicBezTo>
                    <a:cubicBezTo>
                      <a:pt x="96" y="1"/>
                      <a:pt x="90" y="2"/>
                      <a:pt x="82" y="6"/>
                    </a:cubicBezTo>
                    <a:cubicBezTo>
                      <a:pt x="71" y="2"/>
                      <a:pt x="61" y="1"/>
                      <a:pt x="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9"/>
              <p:cNvSpPr/>
              <p:nvPr/>
            </p:nvSpPr>
            <p:spPr>
              <a:xfrm flipH="1" rot="10800000">
                <a:off x="7182217" y="4408702"/>
                <a:ext cx="16414" cy="13336"/>
              </a:xfrm>
              <a:custGeom>
                <a:rect b="b" l="l" r="r" t="t"/>
                <a:pathLst>
                  <a:path extrusionOk="0" h="364" w="448">
                    <a:moveTo>
                      <a:pt x="275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1" y="4"/>
                      <a:pt x="0" y="208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50" y="363"/>
                      <a:pt x="448" y="280"/>
                      <a:pt x="448" y="167"/>
                    </a:cubicBezTo>
                    <a:cubicBezTo>
                      <a:pt x="430" y="76"/>
                      <a:pt x="362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9"/>
              <p:cNvSpPr/>
              <p:nvPr/>
            </p:nvSpPr>
            <p:spPr>
              <a:xfrm flipH="1" rot="10800000">
                <a:off x="5838756" y="4422624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20"/>
                      <a:pt x="1" y="20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21" y="41"/>
                      <a:pt x="42" y="41"/>
                      <a:pt x="42" y="20"/>
                    </a:cubicBezTo>
                    <a:cubicBezTo>
                      <a:pt x="42" y="2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9"/>
              <p:cNvSpPr/>
              <p:nvPr/>
            </p:nvSpPr>
            <p:spPr>
              <a:xfrm flipH="1" rot="10800000">
                <a:off x="6798439" y="4413648"/>
                <a:ext cx="12530" cy="10515"/>
              </a:xfrm>
              <a:custGeom>
                <a:rect b="b" l="l" r="r" t="t"/>
                <a:pathLst>
                  <a:path extrusionOk="0" h="287" w="342">
                    <a:moveTo>
                      <a:pt x="144" y="0"/>
                    </a:moveTo>
                    <a:cubicBezTo>
                      <a:pt x="0" y="0"/>
                      <a:pt x="0" y="287"/>
                      <a:pt x="144" y="287"/>
                    </a:cubicBezTo>
                    <a:cubicBezTo>
                      <a:pt x="149" y="287"/>
                      <a:pt x="153" y="287"/>
                      <a:pt x="158" y="286"/>
                    </a:cubicBezTo>
                    <a:cubicBezTo>
                      <a:pt x="341" y="266"/>
                      <a:pt x="341" y="21"/>
                      <a:pt x="158" y="1"/>
                    </a:cubicBezTo>
                    <a:cubicBezTo>
                      <a:pt x="153" y="0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9"/>
              <p:cNvSpPr/>
              <p:nvPr/>
            </p:nvSpPr>
            <p:spPr>
              <a:xfrm flipH="1" rot="10800000">
                <a:off x="8878460" y="4392032"/>
                <a:ext cx="37114" cy="32168"/>
              </a:xfrm>
              <a:custGeom>
                <a:rect b="b" l="l" r="r" t="t"/>
                <a:pathLst>
                  <a:path extrusionOk="0" h="878" w="1013">
                    <a:moveTo>
                      <a:pt x="568" y="0"/>
                    </a:moveTo>
                    <a:cubicBezTo>
                      <a:pt x="451" y="0"/>
                      <a:pt x="332" y="45"/>
                      <a:pt x="239" y="144"/>
                    </a:cubicBezTo>
                    <a:cubicBezTo>
                      <a:pt x="0" y="423"/>
                      <a:pt x="190" y="878"/>
                      <a:pt x="561" y="878"/>
                    </a:cubicBezTo>
                    <a:cubicBezTo>
                      <a:pt x="569" y="878"/>
                      <a:pt x="577" y="877"/>
                      <a:pt x="585" y="877"/>
                    </a:cubicBezTo>
                    <a:cubicBezTo>
                      <a:pt x="829" y="857"/>
                      <a:pt x="1013" y="653"/>
                      <a:pt x="1013" y="409"/>
                    </a:cubicBezTo>
                    <a:cubicBezTo>
                      <a:pt x="999" y="157"/>
                      <a:pt x="787" y="0"/>
                      <a:pt x="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9"/>
              <p:cNvSpPr/>
              <p:nvPr/>
            </p:nvSpPr>
            <p:spPr>
              <a:xfrm flipH="1" rot="10800000">
                <a:off x="9347163" y="4381700"/>
                <a:ext cx="44075" cy="43122"/>
              </a:xfrm>
              <a:custGeom>
                <a:rect b="b" l="l" r="r" t="t"/>
                <a:pathLst>
                  <a:path extrusionOk="0" h="1177" w="1203">
                    <a:moveTo>
                      <a:pt x="599" y="1"/>
                    </a:moveTo>
                    <a:cubicBezTo>
                      <a:pt x="300" y="1"/>
                      <a:pt x="1" y="210"/>
                      <a:pt x="22" y="609"/>
                    </a:cubicBezTo>
                    <a:cubicBezTo>
                      <a:pt x="32" y="993"/>
                      <a:pt x="313" y="1177"/>
                      <a:pt x="596" y="1177"/>
                    </a:cubicBezTo>
                    <a:cubicBezTo>
                      <a:pt x="898" y="1177"/>
                      <a:pt x="1203" y="968"/>
                      <a:pt x="1182" y="568"/>
                    </a:cubicBezTo>
                    <a:cubicBezTo>
                      <a:pt x="1162" y="185"/>
                      <a:pt x="880" y="1"/>
                      <a:pt x="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9"/>
              <p:cNvSpPr/>
              <p:nvPr/>
            </p:nvSpPr>
            <p:spPr>
              <a:xfrm flipH="1" rot="10800000">
                <a:off x="8706263" y="4396502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516" y="1"/>
                    </a:moveTo>
                    <a:cubicBezTo>
                      <a:pt x="416" y="1"/>
                      <a:pt x="316" y="41"/>
                      <a:pt x="239" y="132"/>
                    </a:cubicBezTo>
                    <a:cubicBezTo>
                      <a:pt x="1" y="390"/>
                      <a:pt x="189" y="784"/>
                      <a:pt x="519" y="784"/>
                    </a:cubicBezTo>
                    <a:cubicBezTo>
                      <a:pt x="527" y="784"/>
                      <a:pt x="536" y="783"/>
                      <a:pt x="544" y="783"/>
                    </a:cubicBezTo>
                    <a:cubicBezTo>
                      <a:pt x="748" y="783"/>
                      <a:pt x="931" y="600"/>
                      <a:pt x="910" y="376"/>
                    </a:cubicBezTo>
                    <a:cubicBezTo>
                      <a:pt x="897" y="149"/>
                      <a:pt x="708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9"/>
              <p:cNvSpPr/>
              <p:nvPr/>
            </p:nvSpPr>
            <p:spPr>
              <a:xfrm flipH="1" rot="10800000">
                <a:off x="6315666" y="4421635"/>
                <a:ext cx="7731" cy="4726"/>
              </a:xfrm>
              <a:custGeom>
                <a:rect b="b" l="l" r="r" t="t"/>
                <a:pathLst>
                  <a:path extrusionOk="0" h="129" w="211">
                    <a:moveTo>
                      <a:pt x="109" y="0"/>
                    </a:moveTo>
                    <a:cubicBezTo>
                      <a:pt x="1" y="0"/>
                      <a:pt x="115" y="129"/>
                      <a:pt x="177" y="129"/>
                    </a:cubicBezTo>
                    <a:cubicBezTo>
                      <a:pt x="196" y="129"/>
                      <a:pt x="210" y="116"/>
                      <a:pt x="210" y="81"/>
                    </a:cubicBezTo>
                    <a:cubicBezTo>
                      <a:pt x="190" y="20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9"/>
              <p:cNvSpPr/>
              <p:nvPr/>
            </p:nvSpPr>
            <p:spPr>
              <a:xfrm flipH="1" rot="10800000">
                <a:off x="7663523" y="4417825"/>
                <a:ext cx="21323" cy="14911"/>
              </a:xfrm>
              <a:custGeom>
                <a:rect b="b" l="l" r="r" t="t"/>
                <a:pathLst>
                  <a:path extrusionOk="0" h="407" w="582">
                    <a:moveTo>
                      <a:pt x="288" y="1"/>
                    </a:moveTo>
                    <a:cubicBezTo>
                      <a:pt x="184" y="1"/>
                      <a:pt x="81" y="67"/>
                      <a:pt x="49" y="194"/>
                    </a:cubicBezTo>
                    <a:cubicBezTo>
                      <a:pt x="1" y="339"/>
                      <a:pt x="131" y="406"/>
                      <a:pt x="268" y="406"/>
                    </a:cubicBezTo>
                    <a:cubicBezTo>
                      <a:pt x="420" y="406"/>
                      <a:pt x="581" y="324"/>
                      <a:pt x="517" y="174"/>
                    </a:cubicBezTo>
                    <a:cubicBezTo>
                      <a:pt x="478" y="57"/>
                      <a:pt x="383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9"/>
              <p:cNvSpPr/>
              <p:nvPr/>
            </p:nvSpPr>
            <p:spPr>
              <a:xfrm flipH="1" rot="10800000">
                <a:off x="9170900" y="4394230"/>
                <a:ext cx="46603" cy="39752"/>
              </a:xfrm>
              <a:custGeom>
                <a:rect b="b" l="l" r="r" t="t"/>
                <a:pathLst>
                  <a:path extrusionOk="0" h="1085" w="1272">
                    <a:moveTo>
                      <a:pt x="728" y="0"/>
                    </a:moveTo>
                    <a:cubicBezTo>
                      <a:pt x="580" y="0"/>
                      <a:pt x="430" y="59"/>
                      <a:pt x="315" y="188"/>
                    </a:cubicBezTo>
                    <a:cubicBezTo>
                      <a:pt x="1" y="522"/>
                      <a:pt x="257" y="1085"/>
                      <a:pt x="715" y="1085"/>
                    </a:cubicBezTo>
                    <a:cubicBezTo>
                      <a:pt x="731" y="1085"/>
                      <a:pt x="747" y="1084"/>
                      <a:pt x="763" y="1083"/>
                    </a:cubicBezTo>
                    <a:cubicBezTo>
                      <a:pt x="1048" y="1063"/>
                      <a:pt x="1272" y="818"/>
                      <a:pt x="1272" y="513"/>
                    </a:cubicBezTo>
                    <a:cubicBezTo>
                      <a:pt x="1259" y="197"/>
                      <a:pt x="998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9"/>
              <p:cNvSpPr/>
              <p:nvPr/>
            </p:nvSpPr>
            <p:spPr>
              <a:xfrm flipH="1" rot="10800000">
                <a:off x="8959758" y="4400239"/>
                <a:ext cx="40045" cy="34403"/>
              </a:xfrm>
              <a:custGeom>
                <a:rect b="b" l="l" r="r" t="t"/>
                <a:pathLst>
                  <a:path extrusionOk="0" h="939" w="1093">
                    <a:moveTo>
                      <a:pt x="482" y="1"/>
                    </a:moveTo>
                    <a:cubicBezTo>
                      <a:pt x="235" y="1"/>
                      <a:pt x="0" y="206"/>
                      <a:pt x="14" y="491"/>
                    </a:cubicBezTo>
                    <a:cubicBezTo>
                      <a:pt x="14" y="735"/>
                      <a:pt x="238" y="938"/>
                      <a:pt x="483" y="938"/>
                    </a:cubicBezTo>
                    <a:cubicBezTo>
                      <a:pt x="910" y="918"/>
                      <a:pt x="1093" y="409"/>
                      <a:pt x="788" y="124"/>
                    </a:cubicBezTo>
                    <a:cubicBezTo>
                      <a:pt x="696" y="39"/>
                      <a:pt x="588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9"/>
              <p:cNvSpPr/>
              <p:nvPr/>
            </p:nvSpPr>
            <p:spPr>
              <a:xfrm flipH="1" rot="10800000">
                <a:off x="5744085" y="4436033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9"/>
              <p:cNvSpPr/>
              <p:nvPr/>
            </p:nvSpPr>
            <p:spPr>
              <a:xfrm flipH="1" rot="10800000">
                <a:off x="9033546" y="4401741"/>
                <a:ext cx="42316" cy="35868"/>
              </a:xfrm>
              <a:custGeom>
                <a:rect b="b" l="l" r="r" t="t"/>
                <a:pathLst>
                  <a:path extrusionOk="0" h="979" w="1155">
                    <a:moveTo>
                      <a:pt x="508" y="1"/>
                    </a:moveTo>
                    <a:cubicBezTo>
                      <a:pt x="247" y="1"/>
                      <a:pt x="1" y="211"/>
                      <a:pt x="15" y="510"/>
                    </a:cubicBezTo>
                    <a:cubicBezTo>
                      <a:pt x="15" y="775"/>
                      <a:pt x="239" y="979"/>
                      <a:pt x="524" y="979"/>
                    </a:cubicBezTo>
                    <a:cubicBezTo>
                      <a:pt x="951" y="958"/>
                      <a:pt x="1155" y="429"/>
                      <a:pt x="829" y="124"/>
                    </a:cubicBezTo>
                    <a:cubicBezTo>
                      <a:pt x="732" y="39"/>
                      <a:pt x="618" y="1"/>
                      <a:pt x="5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9"/>
              <p:cNvSpPr/>
              <p:nvPr/>
            </p:nvSpPr>
            <p:spPr>
              <a:xfrm flipH="1" rot="10800000">
                <a:off x="6411327" y="4431564"/>
                <a:ext cx="7511" cy="7474"/>
              </a:xfrm>
              <a:custGeom>
                <a:rect b="b" l="l" r="r" t="t"/>
                <a:pathLst>
                  <a:path extrusionOk="0" h="204" w="205">
                    <a:moveTo>
                      <a:pt x="102" y="0"/>
                    </a:moveTo>
                    <a:cubicBezTo>
                      <a:pt x="41" y="0"/>
                      <a:pt x="1" y="41"/>
                      <a:pt x="1" y="102"/>
                    </a:cubicBezTo>
                    <a:cubicBezTo>
                      <a:pt x="1" y="163"/>
                      <a:pt x="62" y="204"/>
                      <a:pt x="102" y="204"/>
                    </a:cubicBezTo>
                    <a:cubicBezTo>
                      <a:pt x="163" y="204"/>
                      <a:pt x="204" y="163"/>
                      <a:pt x="204" y="102"/>
                    </a:cubicBezTo>
                    <a:cubicBezTo>
                      <a:pt x="204" y="41"/>
                      <a:pt x="163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9"/>
              <p:cNvSpPr/>
              <p:nvPr/>
            </p:nvSpPr>
            <p:spPr>
              <a:xfrm flipH="1" rot="10800000">
                <a:off x="8612325" y="4415150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512" y="0"/>
                    </a:moveTo>
                    <a:cubicBezTo>
                      <a:pt x="414" y="0"/>
                      <a:pt x="316" y="38"/>
                      <a:pt x="239" y="122"/>
                    </a:cubicBezTo>
                    <a:cubicBezTo>
                      <a:pt x="1" y="361"/>
                      <a:pt x="189" y="754"/>
                      <a:pt x="500" y="754"/>
                    </a:cubicBezTo>
                    <a:cubicBezTo>
                      <a:pt x="508" y="754"/>
                      <a:pt x="516" y="754"/>
                      <a:pt x="524" y="753"/>
                    </a:cubicBezTo>
                    <a:cubicBezTo>
                      <a:pt x="748" y="733"/>
                      <a:pt x="890" y="570"/>
                      <a:pt x="890" y="367"/>
                    </a:cubicBezTo>
                    <a:cubicBezTo>
                      <a:pt x="877" y="140"/>
                      <a:pt x="697" y="0"/>
                      <a:pt x="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9"/>
              <p:cNvSpPr/>
              <p:nvPr/>
            </p:nvSpPr>
            <p:spPr>
              <a:xfrm flipH="1" rot="10800000">
                <a:off x="7275386" y="4429329"/>
                <a:ext cx="17183" cy="15351"/>
              </a:xfrm>
              <a:custGeom>
                <a:rect b="b" l="l" r="r" t="t"/>
                <a:pathLst>
                  <a:path extrusionOk="0" h="419" w="469">
                    <a:moveTo>
                      <a:pt x="275" y="0"/>
                    </a:moveTo>
                    <a:cubicBezTo>
                      <a:pt x="221" y="0"/>
                      <a:pt x="166" y="23"/>
                      <a:pt x="123" y="73"/>
                    </a:cubicBezTo>
                    <a:cubicBezTo>
                      <a:pt x="1" y="195"/>
                      <a:pt x="102" y="419"/>
                      <a:pt x="286" y="419"/>
                    </a:cubicBezTo>
                    <a:cubicBezTo>
                      <a:pt x="387" y="398"/>
                      <a:pt x="469" y="317"/>
                      <a:pt x="469" y="195"/>
                    </a:cubicBezTo>
                    <a:cubicBezTo>
                      <a:pt x="469" y="76"/>
                      <a:pt x="375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9"/>
              <p:cNvSpPr/>
              <p:nvPr/>
            </p:nvSpPr>
            <p:spPr>
              <a:xfrm flipH="1" rot="10800000">
                <a:off x="6892927" y="4433799"/>
                <a:ext cx="11980" cy="11980"/>
              </a:xfrm>
              <a:custGeom>
                <a:rect b="b" l="l" r="r" t="t"/>
                <a:pathLst>
                  <a:path extrusionOk="0" h="327" w="327">
                    <a:moveTo>
                      <a:pt x="143" y="1"/>
                    </a:moveTo>
                    <a:cubicBezTo>
                      <a:pt x="62" y="21"/>
                      <a:pt x="1" y="82"/>
                      <a:pt x="1" y="184"/>
                    </a:cubicBezTo>
                    <a:cubicBezTo>
                      <a:pt x="1" y="265"/>
                      <a:pt x="82" y="327"/>
                      <a:pt x="164" y="327"/>
                    </a:cubicBezTo>
                    <a:cubicBezTo>
                      <a:pt x="245" y="327"/>
                      <a:pt x="326" y="245"/>
                      <a:pt x="306" y="164"/>
                    </a:cubicBezTo>
                    <a:cubicBezTo>
                      <a:pt x="306" y="62"/>
                      <a:pt x="24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9"/>
              <p:cNvSpPr/>
              <p:nvPr/>
            </p:nvSpPr>
            <p:spPr>
              <a:xfrm flipH="1" rot="10800000">
                <a:off x="9253994" y="4405551"/>
                <a:ext cx="49607" cy="41767"/>
              </a:xfrm>
              <a:custGeom>
                <a:rect b="b" l="l" r="r" t="t"/>
                <a:pathLst>
                  <a:path extrusionOk="0" h="1140" w="1354">
                    <a:moveTo>
                      <a:pt x="619" y="0"/>
                    </a:moveTo>
                    <a:cubicBezTo>
                      <a:pt x="603" y="0"/>
                      <a:pt x="587" y="1"/>
                      <a:pt x="571" y="2"/>
                    </a:cubicBezTo>
                    <a:cubicBezTo>
                      <a:pt x="245" y="2"/>
                      <a:pt x="1" y="287"/>
                      <a:pt x="21" y="592"/>
                    </a:cubicBezTo>
                    <a:cubicBezTo>
                      <a:pt x="35" y="928"/>
                      <a:pt x="314" y="1140"/>
                      <a:pt x="601" y="1140"/>
                    </a:cubicBezTo>
                    <a:cubicBezTo>
                      <a:pt x="750" y="1140"/>
                      <a:pt x="901" y="1083"/>
                      <a:pt x="1018" y="959"/>
                    </a:cubicBezTo>
                    <a:cubicBezTo>
                      <a:pt x="1353" y="584"/>
                      <a:pt x="1097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9"/>
              <p:cNvSpPr/>
              <p:nvPr/>
            </p:nvSpPr>
            <p:spPr>
              <a:xfrm flipH="1" rot="10800000">
                <a:off x="8786023" y="4419620"/>
                <a:ext cx="36344" cy="30666"/>
              </a:xfrm>
              <a:custGeom>
                <a:rect b="b" l="l" r="r" t="t"/>
                <a:pathLst>
                  <a:path extrusionOk="0" h="837" w="992">
                    <a:moveTo>
                      <a:pt x="562" y="0"/>
                    </a:moveTo>
                    <a:cubicBezTo>
                      <a:pt x="448" y="0"/>
                      <a:pt x="331" y="45"/>
                      <a:pt x="239" y="144"/>
                    </a:cubicBezTo>
                    <a:cubicBezTo>
                      <a:pt x="0" y="403"/>
                      <a:pt x="190" y="837"/>
                      <a:pt x="560" y="837"/>
                    </a:cubicBezTo>
                    <a:cubicBezTo>
                      <a:pt x="568" y="837"/>
                      <a:pt x="576" y="837"/>
                      <a:pt x="585" y="836"/>
                    </a:cubicBezTo>
                    <a:cubicBezTo>
                      <a:pt x="809" y="836"/>
                      <a:pt x="992" y="633"/>
                      <a:pt x="992" y="409"/>
                    </a:cubicBezTo>
                    <a:cubicBezTo>
                      <a:pt x="979" y="157"/>
                      <a:pt x="775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9"/>
              <p:cNvSpPr/>
              <p:nvPr/>
            </p:nvSpPr>
            <p:spPr>
              <a:xfrm flipH="1" rot="10800000">
                <a:off x="7756253" y="4432296"/>
                <a:ext cx="22386" cy="18612"/>
              </a:xfrm>
              <a:custGeom>
                <a:rect b="b" l="l" r="r" t="t"/>
                <a:pathLst>
                  <a:path extrusionOk="0" h="508" w="611">
                    <a:moveTo>
                      <a:pt x="352" y="1"/>
                    </a:moveTo>
                    <a:cubicBezTo>
                      <a:pt x="285" y="1"/>
                      <a:pt x="218" y="26"/>
                      <a:pt x="163" y="80"/>
                    </a:cubicBezTo>
                    <a:cubicBezTo>
                      <a:pt x="0" y="243"/>
                      <a:pt x="123" y="507"/>
                      <a:pt x="346" y="507"/>
                    </a:cubicBezTo>
                    <a:cubicBezTo>
                      <a:pt x="489" y="507"/>
                      <a:pt x="611" y="385"/>
                      <a:pt x="611" y="263"/>
                    </a:cubicBezTo>
                    <a:cubicBezTo>
                      <a:pt x="611" y="100"/>
                      <a:pt x="484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9"/>
              <p:cNvSpPr/>
              <p:nvPr/>
            </p:nvSpPr>
            <p:spPr>
              <a:xfrm flipH="1" rot="10800000">
                <a:off x="6505998" y="4445742"/>
                <a:ext cx="8243" cy="8976"/>
              </a:xfrm>
              <a:custGeom>
                <a:rect b="b" l="l" r="r" t="t"/>
                <a:pathLst>
                  <a:path extrusionOk="0" h="245" w="225">
                    <a:moveTo>
                      <a:pt x="103" y="1"/>
                    </a:moveTo>
                    <a:cubicBezTo>
                      <a:pt x="42" y="1"/>
                      <a:pt x="1" y="62"/>
                      <a:pt x="1" y="123"/>
                    </a:cubicBezTo>
                    <a:cubicBezTo>
                      <a:pt x="1" y="184"/>
                      <a:pt x="62" y="245"/>
                      <a:pt x="123" y="245"/>
                    </a:cubicBezTo>
                    <a:cubicBezTo>
                      <a:pt x="184" y="225"/>
                      <a:pt x="225" y="184"/>
                      <a:pt x="225" y="123"/>
                    </a:cubicBezTo>
                    <a:cubicBezTo>
                      <a:pt x="225" y="62"/>
                      <a:pt x="184" y="1"/>
                      <a:pt x="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9"/>
              <p:cNvSpPr/>
              <p:nvPr/>
            </p:nvSpPr>
            <p:spPr>
              <a:xfrm flipH="1" rot="10800000">
                <a:off x="8521500" y="4431637"/>
                <a:ext cx="28028" cy="26892"/>
              </a:xfrm>
              <a:custGeom>
                <a:rect b="b" l="l" r="r" t="t"/>
                <a:pathLst>
                  <a:path extrusionOk="0" h="734" w="765">
                    <a:moveTo>
                      <a:pt x="392" y="0"/>
                    </a:moveTo>
                    <a:cubicBezTo>
                      <a:pt x="195" y="0"/>
                      <a:pt x="0" y="138"/>
                      <a:pt x="32" y="410"/>
                    </a:cubicBezTo>
                    <a:cubicBezTo>
                      <a:pt x="52" y="626"/>
                      <a:pt x="219" y="733"/>
                      <a:pt x="388" y="733"/>
                    </a:cubicBezTo>
                    <a:cubicBezTo>
                      <a:pt x="570" y="733"/>
                      <a:pt x="754" y="611"/>
                      <a:pt x="764" y="369"/>
                    </a:cubicBezTo>
                    <a:cubicBezTo>
                      <a:pt x="764" y="122"/>
                      <a:pt x="577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9"/>
              <p:cNvSpPr/>
              <p:nvPr/>
            </p:nvSpPr>
            <p:spPr>
              <a:xfrm flipH="1" rot="10800000">
                <a:off x="9526870" y="4414454"/>
                <a:ext cx="54260" cy="46237"/>
              </a:xfrm>
              <a:custGeom>
                <a:rect b="b" l="l" r="r" t="t"/>
                <a:pathLst>
                  <a:path extrusionOk="0" h="1262" w="1481">
                    <a:moveTo>
                      <a:pt x="635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1"/>
                      <a:pt x="0" y="306"/>
                      <a:pt x="21" y="652"/>
                    </a:cubicBezTo>
                    <a:cubicBezTo>
                      <a:pt x="34" y="1027"/>
                      <a:pt x="339" y="1261"/>
                      <a:pt x="650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70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9"/>
              <p:cNvSpPr/>
              <p:nvPr/>
            </p:nvSpPr>
            <p:spPr>
              <a:xfrm flipH="1" rot="10800000">
                <a:off x="7851144" y="4443434"/>
                <a:ext cx="22935" cy="19931"/>
              </a:xfrm>
              <a:custGeom>
                <a:rect b="b" l="l" r="r" t="t"/>
                <a:pathLst>
                  <a:path extrusionOk="0" h="544" w="626">
                    <a:moveTo>
                      <a:pt x="363" y="1"/>
                    </a:moveTo>
                    <a:cubicBezTo>
                      <a:pt x="290" y="1"/>
                      <a:pt x="215" y="30"/>
                      <a:pt x="158" y="94"/>
                    </a:cubicBezTo>
                    <a:cubicBezTo>
                      <a:pt x="0" y="271"/>
                      <a:pt x="128" y="543"/>
                      <a:pt x="357" y="543"/>
                    </a:cubicBezTo>
                    <a:cubicBezTo>
                      <a:pt x="365" y="543"/>
                      <a:pt x="373" y="543"/>
                      <a:pt x="381" y="542"/>
                    </a:cubicBezTo>
                    <a:cubicBezTo>
                      <a:pt x="524" y="542"/>
                      <a:pt x="626" y="420"/>
                      <a:pt x="626" y="257"/>
                    </a:cubicBezTo>
                    <a:cubicBezTo>
                      <a:pt x="626" y="99"/>
                      <a:pt x="498" y="1"/>
                      <a:pt x="3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9"/>
              <p:cNvSpPr/>
              <p:nvPr/>
            </p:nvSpPr>
            <p:spPr>
              <a:xfrm flipH="1" rot="10800000">
                <a:off x="7368775" y="4450139"/>
                <a:ext cx="18465" cy="15388"/>
              </a:xfrm>
              <a:custGeom>
                <a:rect b="b" l="l" r="r" t="t"/>
                <a:pathLst>
                  <a:path extrusionOk="0" h="420" w="504">
                    <a:moveTo>
                      <a:pt x="282" y="0"/>
                    </a:moveTo>
                    <a:cubicBezTo>
                      <a:pt x="225" y="0"/>
                      <a:pt x="166" y="23"/>
                      <a:pt x="117" y="72"/>
                    </a:cubicBezTo>
                    <a:cubicBezTo>
                      <a:pt x="0" y="208"/>
                      <a:pt x="89" y="419"/>
                      <a:pt x="275" y="419"/>
                    </a:cubicBezTo>
                    <a:cubicBezTo>
                      <a:pt x="283" y="419"/>
                      <a:pt x="292" y="419"/>
                      <a:pt x="300" y="418"/>
                    </a:cubicBezTo>
                    <a:cubicBezTo>
                      <a:pt x="402" y="418"/>
                      <a:pt x="504" y="316"/>
                      <a:pt x="504" y="214"/>
                    </a:cubicBezTo>
                    <a:cubicBezTo>
                      <a:pt x="491" y="81"/>
                      <a:pt x="390" y="0"/>
                      <a:pt x="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9"/>
              <p:cNvSpPr/>
              <p:nvPr/>
            </p:nvSpPr>
            <p:spPr>
              <a:xfrm flipH="1" rot="10800000">
                <a:off x="8868787" y="4432296"/>
                <a:ext cx="39349" cy="33303"/>
              </a:xfrm>
              <a:custGeom>
                <a:rect b="b" l="l" r="r" t="t"/>
                <a:pathLst>
                  <a:path extrusionOk="0" h="909" w="1074">
                    <a:moveTo>
                      <a:pt x="477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5" y="725"/>
                      <a:pt x="239" y="908"/>
                      <a:pt x="483" y="908"/>
                    </a:cubicBezTo>
                    <a:cubicBezTo>
                      <a:pt x="890" y="888"/>
                      <a:pt x="1073" y="400"/>
                      <a:pt x="768" y="115"/>
                    </a:cubicBezTo>
                    <a:cubicBezTo>
                      <a:pt x="683" y="36"/>
                      <a:pt x="579" y="0"/>
                      <a:pt x="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9"/>
              <p:cNvSpPr/>
              <p:nvPr/>
            </p:nvSpPr>
            <p:spPr>
              <a:xfrm flipH="1" rot="10800000">
                <a:off x="9431429" y="4421855"/>
                <a:ext cx="52758" cy="44808"/>
              </a:xfrm>
              <a:custGeom>
                <a:rect b="b" l="l" r="r" t="t"/>
                <a:pathLst>
                  <a:path extrusionOk="0" h="1223" w="144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998"/>
                      <a:pt x="326" y="1222"/>
                      <a:pt x="629" y="1222"/>
                    </a:cubicBezTo>
                    <a:cubicBezTo>
                      <a:pt x="789" y="1222"/>
                      <a:pt x="952" y="1160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9"/>
              <p:cNvSpPr/>
              <p:nvPr/>
            </p:nvSpPr>
            <p:spPr>
              <a:xfrm flipH="1" rot="10800000">
                <a:off x="9080772" y="4364041"/>
                <a:ext cx="84889" cy="103904"/>
              </a:xfrm>
              <a:custGeom>
                <a:rect b="b" l="l" r="r" t="t"/>
                <a:pathLst>
                  <a:path extrusionOk="0" h="2836" w="2317">
                    <a:moveTo>
                      <a:pt x="731" y="0"/>
                    </a:moveTo>
                    <a:cubicBezTo>
                      <a:pt x="669" y="0"/>
                      <a:pt x="604" y="12"/>
                      <a:pt x="537" y="36"/>
                    </a:cubicBezTo>
                    <a:cubicBezTo>
                      <a:pt x="1" y="255"/>
                      <a:pt x="143" y="1055"/>
                      <a:pt x="718" y="1055"/>
                    </a:cubicBezTo>
                    <a:cubicBezTo>
                      <a:pt x="732" y="1055"/>
                      <a:pt x="746" y="1055"/>
                      <a:pt x="761" y="1054"/>
                    </a:cubicBezTo>
                    <a:cubicBezTo>
                      <a:pt x="779" y="1054"/>
                      <a:pt x="813" y="1054"/>
                      <a:pt x="835" y="1039"/>
                    </a:cubicBezTo>
                    <a:lnTo>
                      <a:pt x="835" y="1039"/>
                    </a:lnTo>
                    <a:cubicBezTo>
                      <a:pt x="456" y="1352"/>
                      <a:pt x="662" y="1953"/>
                      <a:pt x="1140" y="1953"/>
                    </a:cubicBezTo>
                    <a:cubicBezTo>
                      <a:pt x="1162" y="1953"/>
                      <a:pt x="1185" y="1952"/>
                      <a:pt x="1209" y="1949"/>
                    </a:cubicBezTo>
                    <a:cubicBezTo>
                      <a:pt x="1229" y="1949"/>
                      <a:pt x="1270" y="1949"/>
                      <a:pt x="1310" y="1929"/>
                    </a:cubicBezTo>
                    <a:lnTo>
                      <a:pt x="1310" y="1929"/>
                    </a:lnTo>
                    <a:cubicBezTo>
                      <a:pt x="1188" y="2030"/>
                      <a:pt x="1127" y="2193"/>
                      <a:pt x="1127" y="2356"/>
                    </a:cubicBezTo>
                    <a:cubicBezTo>
                      <a:pt x="1140" y="2648"/>
                      <a:pt x="1378" y="2836"/>
                      <a:pt x="1627" y="2836"/>
                    </a:cubicBezTo>
                    <a:cubicBezTo>
                      <a:pt x="1760" y="2836"/>
                      <a:pt x="1896" y="2782"/>
                      <a:pt x="2002" y="2661"/>
                    </a:cubicBezTo>
                    <a:cubicBezTo>
                      <a:pt x="2316" y="2347"/>
                      <a:pt x="2081" y="1825"/>
                      <a:pt x="1662" y="1825"/>
                    </a:cubicBezTo>
                    <a:cubicBezTo>
                      <a:pt x="1647" y="1825"/>
                      <a:pt x="1631" y="1825"/>
                      <a:pt x="1615" y="1827"/>
                    </a:cubicBezTo>
                    <a:lnTo>
                      <a:pt x="1514" y="1827"/>
                    </a:lnTo>
                    <a:cubicBezTo>
                      <a:pt x="1883" y="1535"/>
                      <a:pt x="1677" y="928"/>
                      <a:pt x="1214" y="928"/>
                    </a:cubicBezTo>
                    <a:cubicBezTo>
                      <a:pt x="1192" y="928"/>
                      <a:pt x="1170" y="929"/>
                      <a:pt x="1147" y="932"/>
                    </a:cubicBezTo>
                    <a:lnTo>
                      <a:pt x="1066" y="932"/>
                    </a:lnTo>
                    <a:cubicBezTo>
                      <a:pt x="1477" y="592"/>
                      <a:pt x="1181" y="0"/>
                      <a:pt x="7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9"/>
              <p:cNvSpPr/>
              <p:nvPr/>
            </p:nvSpPr>
            <p:spPr>
              <a:xfrm flipH="1" rot="10800000">
                <a:off x="6986133" y="4455305"/>
                <a:ext cx="15241" cy="12933"/>
              </a:xfrm>
              <a:custGeom>
                <a:rect b="b" l="l" r="r" t="t"/>
                <a:pathLst>
                  <a:path extrusionOk="0" h="353" w="416">
                    <a:moveTo>
                      <a:pt x="197" y="1"/>
                    </a:moveTo>
                    <a:cubicBezTo>
                      <a:pt x="186" y="1"/>
                      <a:pt x="175" y="2"/>
                      <a:pt x="163" y="3"/>
                    </a:cubicBezTo>
                    <a:cubicBezTo>
                      <a:pt x="61" y="24"/>
                      <a:pt x="0" y="105"/>
                      <a:pt x="0" y="187"/>
                    </a:cubicBezTo>
                    <a:cubicBezTo>
                      <a:pt x="0" y="278"/>
                      <a:pt x="66" y="353"/>
                      <a:pt x="152" y="353"/>
                    </a:cubicBezTo>
                    <a:cubicBezTo>
                      <a:pt x="163" y="353"/>
                      <a:pt x="173" y="352"/>
                      <a:pt x="184" y="349"/>
                    </a:cubicBezTo>
                    <a:cubicBezTo>
                      <a:pt x="189" y="350"/>
                      <a:pt x="195" y="350"/>
                      <a:pt x="201" y="350"/>
                    </a:cubicBezTo>
                    <a:cubicBezTo>
                      <a:pt x="416" y="350"/>
                      <a:pt x="403" y="1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9"/>
              <p:cNvSpPr/>
              <p:nvPr/>
            </p:nvSpPr>
            <p:spPr>
              <a:xfrm flipH="1" rot="10800000">
                <a:off x="8422762" y="4442738"/>
                <a:ext cx="30592" cy="26159"/>
              </a:xfrm>
              <a:custGeom>
                <a:rect b="b" l="l" r="r" t="t"/>
                <a:pathLst>
                  <a:path extrusionOk="0" h="714" w="835">
                    <a:moveTo>
                      <a:pt x="479" y="0"/>
                    </a:moveTo>
                    <a:cubicBezTo>
                      <a:pt x="388" y="0"/>
                      <a:pt x="295" y="38"/>
                      <a:pt x="224" y="123"/>
                    </a:cubicBezTo>
                    <a:cubicBezTo>
                      <a:pt x="0" y="347"/>
                      <a:pt x="183" y="713"/>
                      <a:pt x="509" y="713"/>
                    </a:cubicBezTo>
                    <a:cubicBezTo>
                      <a:pt x="692" y="693"/>
                      <a:pt x="834" y="530"/>
                      <a:pt x="834" y="347"/>
                    </a:cubicBezTo>
                    <a:cubicBezTo>
                      <a:pt x="821" y="135"/>
                      <a:pt x="652" y="0"/>
                      <a:pt x="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9"/>
              <p:cNvSpPr/>
              <p:nvPr/>
            </p:nvSpPr>
            <p:spPr>
              <a:xfrm flipH="1" rot="10800000">
                <a:off x="8943345" y="4437462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0"/>
                    </a:moveTo>
                    <a:cubicBezTo>
                      <a:pt x="240" y="0"/>
                      <a:pt x="1" y="199"/>
                      <a:pt x="15" y="494"/>
                    </a:cubicBezTo>
                    <a:cubicBezTo>
                      <a:pt x="34" y="746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4" y="942"/>
                    </a:cubicBezTo>
                    <a:cubicBezTo>
                      <a:pt x="951" y="921"/>
                      <a:pt x="1134" y="392"/>
                      <a:pt x="808" y="128"/>
                    </a:cubicBezTo>
                    <a:cubicBezTo>
                      <a:pt x="714" y="40"/>
                      <a:pt x="601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9"/>
              <p:cNvSpPr/>
              <p:nvPr/>
            </p:nvSpPr>
            <p:spPr>
              <a:xfrm flipH="1" rot="10800000">
                <a:off x="6599570" y="4463438"/>
                <a:ext cx="10478" cy="9159"/>
              </a:xfrm>
              <a:custGeom>
                <a:rect b="b" l="l" r="r" t="t"/>
                <a:pathLst>
                  <a:path extrusionOk="0" h="250" w="286">
                    <a:moveTo>
                      <a:pt x="133" y="0"/>
                    </a:moveTo>
                    <a:cubicBezTo>
                      <a:pt x="72" y="0"/>
                      <a:pt x="11" y="61"/>
                      <a:pt x="11" y="143"/>
                    </a:cubicBezTo>
                    <a:cubicBezTo>
                      <a:pt x="1" y="214"/>
                      <a:pt x="72" y="250"/>
                      <a:pt x="143" y="250"/>
                    </a:cubicBezTo>
                    <a:cubicBezTo>
                      <a:pt x="214" y="250"/>
                      <a:pt x="286" y="214"/>
                      <a:pt x="275" y="143"/>
                    </a:cubicBezTo>
                    <a:cubicBezTo>
                      <a:pt x="275" y="61"/>
                      <a:pt x="214" y="0"/>
                      <a:pt x="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9"/>
              <p:cNvSpPr/>
              <p:nvPr/>
            </p:nvSpPr>
            <p:spPr>
              <a:xfrm flipH="1" rot="10800000">
                <a:off x="7946365" y="4451678"/>
                <a:ext cx="24620" cy="21176"/>
              </a:xfrm>
              <a:custGeom>
                <a:rect b="b" l="l" r="r" t="t"/>
                <a:pathLst>
                  <a:path extrusionOk="0" h="578" w="672">
                    <a:moveTo>
                      <a:pt x="371" y="1"/>
                    </a:moveTo>
                    <a:cubicBezTo>
                      <a:pt x="299" y="1"/>
                      <a:pt x="224" y="28"/>
                      <a:pt x="163" y="89"/>
                    </a:cubicBezTo>
                    <a:cubicBezTo>
                      <a:pt x="0" y="272"/>
                      <a:pt x="143" y="577"/>
                      <a:pt x="387" y="577"/>
                    </a:cubicBezTo>
                    <a:cubicBezTo>
                      <a:pt x="550" y="557"/>
                      <a:pt x="672" y="435"/>
                      <a:pt x="652" y="272"/>
                    </a:cubicBezTo>
                    <a:cubicBezTo>
                      <a:pt x="652" y="109"/>
                      <a:pt x="516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9"/>
              <p:cNvSpPr/>
              <p:nvPr/>
            </p:nvSpPr>
            <p:spPr>
              <a:xfrm flipH="1" rot="10800000">
                <a:off x="8694319" y="4443471"/>
                <a:ext cx="34879" cy="30189"/>
              </a:xfrm>
              <a:custGeom>
                <a:rect b="b" l="l" r="r" t="t"/>
                <a:pathLst>
                  <a:path extrusionOk="0" h="824" w="952">
                    <a:moveTo>
                      <a:pt x="534" y="1"/>
                    </a:moveTo>
                    <a:cubicBezTo>
                      <a:pt x="429" y="1"/>
                      <a:pt x="322" y="41"/>
                      <a:pt x="239" y="131"/>
                    </a:cubicBezTo>
                    <a:cubicBezTo>
                      <a:pt x="1" y="409"/>
                      <a:pt x="189" y="824"/>
                      <a:pt x="540" y="824"/>
                    </a:cubicBezTo>
                    <a:cubicBezTo>
                      <a:pt x="548" y="824"/>
                      <a:pt x="556" y="823"/>
                      <a:pt x="565" y="823"/>
                    </a:cubicBezTo>
                    <a:cubicBezTo>
                      <a:pt x="789" y="803"/>
                      <a:pt x="951" y="620"/>
                      <a:pt x="951" y="396"/>
                    </a:cubicBezTo>
                    <a:cubicBezTo>
                      <a:pt x="938" y="154"/>
                      <a:pt x="738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9"/>
              <p:cNvSpPr/>
              <p:nvPr/>
            </p:nvSpPr>
            <p:spPr>
              <a:xfrm flipH="1" rot="10800000">
                <a:off x="9162547" y="4433762"/>
                <a:ext cx="48252" cy="40704"/>
              </a:xfrm>
              <a:custGeom>
                <a:rect b="b" l="l" r="r" t="t"/>
                <a:pathLst>
                  <a:path extrusionOk="0" h="1111" w="1317">
                    <a:moveTo>
                      <a:pt x="575" y="1"/>
                    </a:moveTo>
                    <a:cubicBezTo>
                      <a:pt x="280" y="1"/>
                      <a:pt x="0" y="241"/>
                      <a:pt x="14" y="580"/>
                    </a:cubicBezTo>
                    <a:cubicBezTo>
                      <a:pt x="34" y="874"/>
                      <a:pt x="279" y="1111"/>
                      <a:pt x="569" y="1111"/>
                    </a:cubicBezTo>
                    <a:cubicBezTo>
                      <a:pt x="581" y="1111"/>
                      <a:pt x="592" y="1110"/>
                      <a:pt x="604" y="1110"/>
                    </a:cubicBezTo>
                    <a:cubicBezTo>
                      <a:pt x="1093" y="1089"/>
                      <a:pt x="1317" y="479"/>
                      <a:pt x="950" y="153"/>
                    </a:cubicBezTo>
                    <a:cubicBezTo>
                      <a:pt x="838" y="47"/>
                      <a:pt x="705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9"/>
              <p:cNvSpPr/>
              <p:nvPr/>
            </p:nvSpPr>
            <p:spPr>
              <a:xfrm flipH="1" rot="10800000">
                <a:off x="8328054" y="4451678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449" y="0"/>
                    </a:moveTo>
                    <a:cubicBezTo>
                      <a:pt x="362" y="0"/>
                      <a:pt x="274" y="34"/>
                      <a:pt x="204" y="110"/>
                    </a:cubicBezTo>
                    <a:cubicBezTo>
                      <a:pt x="1" y="334"/>
                      <a:pt x="164" y="680"/>
                      <a:pt x="469" y="680"/>
                    </a:cubicBezTo>
                    <a:cubicBezTo>
                      <a:pt x="652" y="660"/>
                      <a:pt x="794" y="517"/>
                      <a:pt x="794" y="314"/>
                    </a:cubicBezTo>
                    <a:cubicBezTo>
                      <a:pt x="781" y="126"/>
                      <a:pt x="617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9"/>
              <p:cNvSpPr/>
              <p:nvPr/>
            </p:nvSpPr>
            <p:spPr>
              <a:xfrm flipH="1" rot="10800000">
                <a:off x="8045506" y="4456917"/>
                <a:ext cx="21653" cy="21030"/>
              </a:xfrm>
              <a:custGeom>
                <a:rect b="b" l="l" r="r" t="t"/>
                <a:pathLst>
                  <a:path extrusionOk="0" h="574" w="591">
                    <a:moveTo>
                      <a:pt x="299" y="1"/>
                    </a:moveTo>
                    <a:cubicBezTo>
                      <a:pt x="150" y="1"/>
                      <a:pt x="1" y="98"/>
                      <a:pt x="1" y="289"/>
                    </a:cubicBezTo>
                    <a:cubicBezTo>
                      <a:pt x="1" y="452"/>
                      <a:pt x="143" y="574"/>
                      <a:pt x="306" y="574"/>
                    </a:cubicBezTo>
                    <a:cubicBezTo>
                      <a:pt x="469" y="553"/>
                      <a:pt x="591" y="411"/>
                      <a:pt x="591" y="248"/>
                    </a:cubicBezTo>
                    <a:cubicBezTo>
                      <a:pt x="571" y="83"/>
                      <a:pt x="435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9"/>
              <p:cNvSpPr/>
              <p:nvPr/>
            </p:nvSpPr>
            <p:spPr>
              <a:xfrm flipH="1" rot="10800000">
                <a:off x="9336758" y="4434898"/>
                <a:ext cx="51073" cy="43745"/>
              </a:xfrm>
              <a:custGeom>
                <a:rect b="b" l="l" r="r" t="t"/>
                <a:pathLst>
                  <a:path extrusionOk="0" h="1194" w="1394">
                    <a:moveTo>
                      <a:pt x="639" y="1"/>
                    </a:moveTo>
                    <a:cubicBezTo>
                      <a:pt x="623" y="1"/>
                      <a:pt x="607" y="1"/>
                      <a:pt x="591" y="3"/>
                    </a:cubicBezTo>
                    <a:cubicBezTo>
                      <a:pt x="245" y="3"/>
                      <a:pt x="1" y="287"/>
                      <a:pt x="21" y="613"/>
                    </a:cubicBezTo>
                    <a:cubicBezTo>
                      <a:pt x="34" y="973"/>
                      <a:pt x="319" y="1194"/>
                      <a:pt x="616" y="1194"/>
                    </a:cubicBezTo>
                    <a:cubicBezTo>
                      <a:pt x="773" y="1194"/>
                      <a:pt x="933" y="1133"/>
                      <a:pt x="1059" y="1000"/>
                    </a:cubicBezTo>
                    <a:cubicBezTo>
                      <a:pt x="1394" y="605"/>
                      <a:pt x="1137" y="1"/>
                      <a:pt x="6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9"/>
              <p:cNvSpPr/>
              <p:nvPr/>
            </p:nvSpPr>
            <p:spPr>
              <a:xfrm flipH="1" rot="10800000">
                <a:off x="8232650" y="4456917"/>
                <a:ext cx="28357" cy="24181"/>
              </a:xfrm>
              <a:custGeom>
                <a:rect b="b" l="l" r="r" t="t"/>
                <a:pathLst>
                  <a:path extrusionOk="0" h="660" w="774">
                    <a:moveTo>
                      <a:pt x="427" y="0"/>
                    </a:moveTo>
                    <a:cubicBezTo>
                      <a:pt x="341" y="0"/>
                      <a:pt x="253" y="34"/>
                      <a:pt x="183" y="110"/>
                    </a:cubicBezTo>
                    <a:cubicBezTo>
                      <a:pt x="0" y="314"/>
                      <a:pt x="163" y="660"/>
                      <a:pt x="448" y="660"/>
                    </a:cubicBezTo>
                    <a:cubicBezTo>
                      <a:pt x="631" y="639"/>
                      <a:pt x="773" y="497"/>
                      <a:pt x="753" y="314"/>
                    </a:cubicBezTo>
                    <a:cubicBezTo>
                      <a:pt x="753" y="126"/>
                      <a:pt x="594" y="0"/>
                      <a:pt x="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9"/>
              <p:cNvSpPr/>
              <p:nvPr/>
            </p:nvSpPr>
            <p:spPr>
              <a:xfrm flipH="1" rot="10800000">
                <a:off x="8137429" y="4459115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406" y="0"/>
                    </a:moveTo>
                    <a:cubicBezTo>
                      <a:pt x="324" y="0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3" y="611"/>
                      <a:pt x="422" y="611"/>
                    </a:cubicBezTo>
                    <a:cubicBezTo>
                      <a:pt x="585" y="611"/>
                      <a:pt x="727" y="468"/>
                      <a:pt x="727" y="285"/>
                    </a:cubicBezTo>
                    <a:cubicBezTo>
                      <a:pt x="714" y="112"/>
                      <a:pt x="561" y="0"/>
                      <a:pt x="4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9"/>
              <p:cNvSpPr/>
              <p:nvPr/>
            </p:nvSpPr>
            <p:spPr>
              <a:xfrm flipH="1" rot="10800000">
                <a:off x="5923755" y="4478533"/>
                <a:ext cx="3774" cy="3774"/>
              </a:xfrm>
              <a:custGeom>
                <a:rect b="b" l="l" r="r" t="t"/>
                <a:pathLst>
                  <a:path extrusionOk="0" h="103" w="10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41" y="103"/>
                      <a:pt x="62" y="103"/>
                    </a:cubicBezTo>
                    <a:cubicBezTo>
                      <a:pt x="82" y="103"/>
                      <a:pt x="102" y="82"/>
                      <a:pt x="102" y="42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9"/>
              <p:cNvSpPr/>
              <p:nvPr/>
            </p:nvSpPr>
            <p:spPr>
              <a:xfrm flipH="1" rot="10800000">
                <a:off x="6019928" y="4477800"/>
                <a:ext cx="5276" cy="4506"/>
              </a:xfrm>
              <a:custGeom>
                <a:rect b="b" l="l" r="r" t="t"/>
                <a:pathLst>
                  <a:path extrusionOk="0" h="123" w="144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23"/>
                      <a:pt x="62" y="123"/>
                    </a:cubicBezTo>
                    <a:cubicBezTo>
                      <a:pt x="143" y="123"/>
                      <a:pt x="143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9"/>
              <p:cNvSpPr/>
              <p:nvPr/>
            </p:nvSpPr>
            <p:spPr>
              <a:xfrm flipH="1" rot="10800000">
                <a:off x="7465131" y="4468824"/>
                <a:ext cx="17183" cy="16267"/>
              </a:xfrm>
              <a:custGeom>
                <a:rect b="b" l="l" r="r" t="t"/>
                <a:pathLst>
                  <a:path extrusionOk="0" h="444" w="469">
                    <a:moveTo>
                      <a:pt x="230" y="0"/>
                    </a:moveTo>
                    <a:cubicBezTo>
                      <a:pt x="114" y="0"/>
                      <a:pt x="0" y="82"/>
                      <a:pt x="11" y="240"/>
                    </a:cubicBezTo>
                    <a:cubicBezTo>
                      <a:pt x="11" y="377"/>
                      <a:pt x="119" y="443"/>
                      <a:pt x="230" y="443"/>
                    </a:cubicBezTo>
                    <a:cubicBezTo>
                      <a:pt x="348" y="443"/>
                      <a:pt x="469" y="367"/>
                      <a:pt x="458" y="219"/>
                    </a:cubicBezTo>
                    <a:cubicBezTo>
                      <a:pt x="448" y="72"/>
                      <a:pt x="339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9"/>
              <p:cNvSpPr/>
              <p:nvPr/>
            </p:nvSpPr>
            <p:spPr>
              <a:xfrm flipH="1" rot="10800000">
                <a:off x="5828021" y="4484065"/>
                <a:ext cx="2748" cy="1942"/>
              </a:xfrm>
              <a:custGeom>
                <a:rect b="b" l="l" r="r" t="t"/>
                <a:pathLst>
                  <a:path extrusionOk="0" h="53" w="75">
                    <a:moveTo>
                      <a:pt x="50" y="0"/>
                    </a:moveTo>
                    <a:cubicBezTo>
                      <a:pt x="1" y="0"/>
                      <a:pt x="56" y="52"/>
                      <a:pt x="70" y="52"/>
                    </a:cubicBezTo>
                    <a:cubicBezTo>
                      <a:pt x="73" y="52"/>
                      <a:pt x="74" y="49"/>
                      <a:pt x="70" y="41"/>
                    </a:cubicBezTo>
                    <a:cubicBezTo>
                      <a:pt x="70" y="20"/>
                      <a:pt x="70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9"/>
              <p:cNvSpPr/>
              <p:nvPr/>
            </p:nvSpPr>
            <p:spPr>
              <a:xfrm flipH="1" rot="10800000">
                <a:off x="6114600" y="4481501"/>
                <a:ext cx="6741" cy="6009"/>
              </a:xfrm>
              <a:custGeom>
                <a:rect b="b" l="l" r="r" t="t"/>
                <a:pathLst>
                  <a:path extrusionOk="0" h="164" w="184">
                    <a:moveTo>
                      <a:pt x="82" y="0"/>
                    </a:moveTo>
                    <a:cubicBezTo>
                      <a:pt x="1" y="0"/>
                      <a:pt x="1" y="163"/>
                      <a:pt x="82" y="163"/>
                    </a:cubicBezTo>
                    <a:cubicBezTo>
                      <a:pt x="184" y="163"/>
                      <a:pt x="184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9"/>
              <p:cNvSpPr/>
              <p:nvPr/>
            </p:nvSpPr>
            <p:spPr>
              <a:xfrm flipH="1" rot="10800000">
                <a:off x="7079302" y="4476298"/>
                <a:ext cx="15717" cy="14179"/>
              </a:xfrm>
              <a:custGeom>
                <a:rect b="b" l="l" r="r" t="t"/>
                <a:pathLst>
                  <a:path extrusionOk="0" h="387" w="429">
                    <a:moveTo>
                      <a:pt x="164" y="0"/>
                    </a:moveTo>
                    <a:cubicBezTo>
                      <a:pt x="62" y="0"/>
                      <a:pt x="1" y="102"/>
                      <a:pt x="1" y="204"/>
                    </a:cubicBezTo>
                    <a:cubicBezTo>
                      <a:pt x="1" y="305"/>
                      <a:pt x="82" y="387"/>
                      <a:pt x="184" y="387"/>
                    </a:cubicBezTo>
                    <a:cubicBezTo>
                      <a:pt x="428" y="366"/>
                      <a:pt x="428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9"/>
              <p:cNvSpPr/>
              <p:nvPr/>
            </p:nvSpPr>
            <p:spPr>
              <a:xfrm flipH="1" rot="10800000">
                <a:off x="6693875" y="4482123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1"/>
                      <a:pt x="1" y="82"/>
                      <a:pt x="1" y="164"/>
                    </a:cubicBezTo>
                    <a:cubicBezTo>
                      <a:pt x="1" y="234"/>
                      <a:pt x="47" y="290"/>
                      <a:pt x="112" y="290"/>
                    </a:cubicBezTo>
                    <a:cubicBezTo>
                      <a:pt x="122" y="290"/>
                      <a:pt x="132" y="289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9"/>
              <p:cNvSpPr/>
              <p:nvPr/>
            </p:nvSpPr>
            <p:spPr>
              <a:xfrm flipH="1" rot="10800000">
                <a:off x="8772394" y="4461387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588" y="1"/>
                    </a:moveTo>
                    <a:cubicBezTo>
                      <a:pt x="474" y="1"/>
                      <a:pt x="357" y="46"/>
                      <a:pt x="265" y="145"/>
                    </a:cubicBezTo>
                    <a:cubicBezTo>
                      <a:pt x="1" y="430"/>
                      <a:pt x="224" y="878"/>
                      <a:pt x="611" y="878"/>
                    </a:cubicBezTo>
                    <a:cubicBezTo>
                      <a:pt x="855" y="857"/>
                      <a:pt x="1038" y="654"/>
                      <a:pt x="1018" y="410"/>
                    </a:cubicBezTo>
                    <a:cubicBezTo>
                      <a:pt x="1005" y="158"/>
                      <a:pt x="802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9"/>
              <p:cNvSpPr/>
              <p:nvPr/>
            </p:nvSpPr>
            <p:spPr>
              <a:xfrm flipH="1" rot="10800000">
                <a:off x="5732910" y="4493444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41" y="21"/>
                    </a:lnTo>
                    <a:cubicBezTo>
                      <a:pt x="41" y="0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9"/>
              <p:cNvSpPr/>
              <p:nvPr/>
            </p:nvSpPr>
            <p:spPr>
              <a:xfrm flipH="1" rot="10800000">
                <a:off x="8600381" y="4465087"/>
                <a:ext cx="34146" cy="29127"/>
              </a:xfrm>
              <a:custGeom>
                <a:rect b="b" l="l" r="r" t="t"/>
                <a:pathLst>
                  <a:path extrusionOk="0" h="795" w="932">
                    <a:moveTo>
                      <a:pt x="529" y="1"/>
                    </a:moveTo>
                    <a:cubicBezTo>
                      <a:pt x="427" y="1"/>
                      <a:pt x="322" y="39"/>
                      <a:pt x="239" y="122"/>
                    </a:cubicBezTo>
                    <a:cubicBezTo>
                      <a:pt x="1" y="381"/>
                      <a:pt x="189" y="795"/>
                      <a:pt x="521" y="795"/>
                    </a:cubicBezTo>
                    <a:cubicBezTo>
                      <a:pt x="529" y="795"/>
                      <a:pt x="537" y="794"/>
                      <a:pt x="545" y="794"/>
                    </a:cubicBezTo>
                    <a:cubicBezTo>
                      <a:pt x="768" y="774"/>
                      <a:pt x="931" y="590"/>
                      <a:pt x="931" y="387"/>
                    </a:cubicBezTo>
                    <a:cubicBezTo>
                      <a:pt x="918" y="145"/>
                      <a:pt x="727" y="1"/>
                      <a:pt x="5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9"/>
              <p:cNvSpPr/>
              <p:nvPr/>
            </p:nvSpPr>
            <p:spPr>
              <a:xfrm flipH="1" rot="10800000">
                <a:off x="6209821" y="4490953"/>
                <a:ext cx="7694" cy="4763"/>
              </a:xfrm>
              <a:custGeom>
                <a:rect b="b" l="l" r="r" t="t"/>
                <a:pathLst>
                  <a:path extrusionOk="0" h="130" w="210">
                    <a:moveTo>
                      <a:pt x="108" y="1"/>
                    </a:moveTo>
                    <a:cubicBezTo>
                      <a:pt x="0" y="1"/>
                      <a:pt x="115" y="129"/>
                      <a:pt x="176" y="129"/>
                    </a:cubicBezTo>
                    <a:cubicBezTo>
                      <a:pt x="196" y="129"/>
                      <a:pt x="210" y="116"/>
                      <a:pt x="210" y="82"/>
                    </a:cubicBezTo>
                    <a:cubicBezTo>
                      <a:pt x="190" y="21"/>
                      <a:pt x="149" y="1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9"/>
              <p:cNvSpPr/>
              <p:nvPr/>
            </p:nvSpPr>
            <p:spPr>
              <a:xfrm flipH="1" rot="10800000">
                <a:off x="9242783" y="4453619"/>
                <a:ext cx="44075" cy="42866"/>
              </a:xfrm>
              <a:custGeom>
                <a:rect b="b" l="l" r="r" t="t"/>
                <a:pathLst>
                  <a:path extrusionOk="0" h="1170" w="1203">
                    <a:moveTo>
                      <a:pt x="606" y="0"/>
                    </a:moveTo>
                    <a:cubicBezTo>
                      <a:pt x="304" y="0"/>
                      <a:pt x="1" y="210"/>
                      <a:pt x="22" y="612"/>
                    </a:cubicBezTo>
                    <a:cubicBezTo>
                      <a:pt x="32" y="986"/>
                      <a:pt x="313" y="1169"/>
                      <a:pt x="596" y="1169"/>
                    </a:cubicBezTo>
                    <a:cubicBezTo>
                      <a:pt x="898" y="1169"/>
                      <a:pt x="1203" y="960"/>
                      <a:pt x="1182" y="551"/>
                    </a:cubicBezTo>
                    <a:cubicBezTo>
                      <a:pt x="1162" y="179"/>
                      <a:pt x="885" y="0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9"/>
              <p:cNvSpPr/>
              <p:nvPr/>
            </p:nvSpPr>
            <p:spPr>
              <a:xfrm flipH="1" rot="10800000">
                <a:off x="7554966" y="4484175"/>
                <a:ext cx="22935" cy="18978"/>
              </a:xfrm>
              <a:custGeom>
                <a:rect b="b" l="l" r="r" t="t"/>
                <a:pathLst>
                  <a:path extrusionOk="0" h="518" w="626">
                    <a:moveTo>
                      <a:pt x="346" y="0"/>
                    </a:moveTo>
                    <a:cubicBezTo>
                      <a:pt x="122" y="0"/>
                      <a:pt x="0" y="285"/>
                      <a:pt x="184" y="448"/>
                    </a:cubicBezTo>
                    <a:cubicBezTo>
                      <a:pt x="232" y="497"/>
                      <a:pt x="292" y="518"/>
                      <a:pt x="351" y="518"/>
                    </a:cubicBezTo>
                    <a:cubicBezTo>
                      <a:pt x="490" y="518"/>
                      <a:pt x="625" y="401"/>
                      <a:pt x="611" y="244"/>
                    </a:cubicBezTo>
                    <a:cubicBezTo>
                      <a:pt x="590" y="102"/>
                      <a:pt x="489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9"/>
              <p:cNvSpPr/>
              <p:nvPr/>
            </p:nvSpPr>
            <p:spPr>
              <a:xfrm flipH="1" rot="10800000">
                <a:off x="8853876" y="4470326"/>
                <a:ext cx="40081" cy="34366"/>
              </a:xfrm>
              <a:custGeom>
                <a:rect b="b" l="l" r="r" t="t"/>
                <a:pathLst>
                  <a:path extrusionOk="0" h="938" w="1094">
                    <a:moveTo>
                      <a:pt x="482" y="0"/>
                    </a:moveTo>
                    <a:cubicBezTo>
                      <a:pt x="235" y="0"/>
                      <a:pt x="1" y="205"/>
                      <a:pt x="15" y="490"/>
                    </a:cubicBezTo>
                    <a:cubicBezTo>
                      <a:pt x="35" y="734"/>
                      <a:pt x="259" y="937"/>
                      <a:pt x="503" y="937"/>
                    </a:cubicBezTo>
                    <a:cubicBezTo>
                      <a:pt x="910" y="917"/>
                      <a:pt x="1093" y="408"/>
                      <a:pt x="788" y="123"/>
                    </a:cubicBezTo>
                    <a:cubicBezTo>
                      <a:pt x="697" y="38"/>
                      <a:pt x="588" y="0"/>
                      <a:pt x="4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9"/>
              <p:cNvSpPr/>
              <p:nvPr/>
            </p:nvSpPr>
            <p:spPr>
              <a:xfrm flipH="1" rot="10800000">
                <a:off x="9066337" y="4465087"/>
                <a:ext cx="46786" cy="40265"/>
              </a:xfrm>
              <a:custGeom>
                <a:rect b="b" l="l" r="r" t="t"/>
                <a:pathLst>
                  <a:path extrusionOk="0" h="1099" w="1277">
                    <a:moveTo>
                      <a:pt x="715" y="0"/>
                    </a:moveTo>
                    <a:cubicBezTo>
                      <a:pt x="575" y="0"/>
                      <a:pt x="432" y="57"/>
                      <a:pt x="321" y="182"/>
                    </a:cubicBezTo>
                    <a:cubicBezTo>
                      <a:pt x="1" y="542"/>
                      <a:pt x="250" y="1098"/>
                      <a:pt x="723" y="1098"/>
                    </a:cubicBezTo>
                    <a:cubicBezTo>
                      <a:pt x="731" y="1098"/>
                      <a:pt x="739" y="1098"/>
                      <a:pt x="748" y="1098"/>
                    </a:cubicBezTo>
                    <a:cubicBezTo>
                      <a:pt x="1053" y="1078"/>
                      <a:pt x="1277" y="813"/>
                      <a:pt x="1257" y="528"/>
                    </a:cubicBezTo>
                    <a:cubicBezTo>
                      <a:pt x="1243" y="207"/>
                      <a:pt x="984" y="0"/>
                      <a:pt x="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9"/>
              <p:cNvSpPr/>
              <p:nvPr/>
            </p:nvSpPr>
            <p:spPr>
              <a:xfrm flipH="1" rot="10800000">
                <a:off x="5638239" y="450612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9"/>
              <p:cNvSpPr/>
              <p:nvPr/>
            </p:nvSpPr>
            <p:spPr>
              <a:xfrm flipH="1" rot="10800000">
                <a:off x="8928433" y="4471828"/>
                <a:ext cx="42316" cy="35978"/>
              </a:xfrm>
              <a:custGeom>
                <a:rect b="b" l="l" r="r" t="t"/>
                <a:pathLst>
                  <a:path extrusionOk="0" h="982" w="1155">
                    <a:moveTo>
                      <a:pt x="499" y="0"/>
                    </a:moveTo>
                    <a:cubicBezTo>
                      <a:pt x="241" y="0"/>
                      <a:pt x="1" y="203"/>
                      <a:pt x="15" y="514"/>
                    </a:cubicBezTo>
                    <a:cubicBezTo>
                      <a:pt x="15" y="778"/>
                      <a:pt x="239" y="982"/>
                      <a:pt x="524" y="982"/>
                    </a:cubicBezTo>
                    <a:cubicBezTo>
                      <a:pt x="951" y="961"/>
                      <a:pt x="1154" y="412"/>
                      <a:pt x="829" y="127"/>
                    </a:cubicBezTo>
                    <a:cubicBezTo>
                      <a:pt x="729" y="40"/>
                      <a:pt x="612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9"/>
              <p:cNvSpPr/>
              <p:nvPr/>
            </p:nvSpPr>
            <p:spPr>
              <a:xfrm flipH="1" rot="10800000">
                <a:off x="6303979" y="4500882"/>
                <a:ext cx="8976" cy="7511"/>
              </a:xfrm>
              <a:custGeom>
                <a:rect b="b" l="l" r="r" t="t"/>
                <a:pathLst>
                  <a:path extrusionOk="0" h="205" w="245">
                    <a:moveTo>
                      <a:pt x="143" y="1"/>
                    </a:moveTo>
                    <a:cubicBezTo>
                      <a:pt x="0" y="1"/>
                      <a:pt x="0" y="204"/>
                      <a:pt x="143" y="204"/>
                    </a:cubicBezTo>
                    <a:cubicBezTo>
                      <a:pt x="204" y="204"/>
                      <a:pt x="245" y="163"/>
                      <a:pt x="245" y="102"/>
                    </a:cubicBezTo>
                    <a:cubicBezTo>
                      <a:pt x="245" y="62"/>
                      <a:pt x="20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9"/>
              <p:cNvSpPr/>
              <p:nvPr/>
            </p:nvSpPr>
            <p:spPr>
              <a:xfrm flipH="1" rot="10800000">
                <a:off x="8507175" y="4483736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496" y="0"/>
                    </a:moveTo>
                    <a:cubicBezTo>
                      <a:pt x="397" y="0"/>
                      <a:pt x="296" y="41"/>
                      <a:pt x="219" y="131"/>
                    </a:cubicBezTo>
                    <a:cubicBezTo>
                      <a:pt x="1" y="370"/>
                      <a:pt x="170" y="763"/>
                      <a:pt x="500" y="763"/>
                    </a:cubicBezTo>
                    <a:cubicBezTo>
                      <a:pt x="508" y="763"/>
                      <a:pt x="516" y="763"/>
                      <a:pt x="525" y="762"/>
                    </a:cubicBezTo>
                    <a:cubicBezTo>
                      <a:pt x="728" y="742"/>
                      <a:pt x="891" y="579"/>
                      <a:pt x="871" y="376"/>
                    </a:cubicBezTo>
                    <a:cubicBezTo>
                      <a:pt x="871" y="148"/>
                      <a:pt x="686" y="0"/>
                      <a:pt x="4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9"/>
              <p:cNvSpPr/>
              <p:nvPr/>
            </p:nvSpPr>
            <p:spPr>
              <a:xfrm flipH="1" rot="10800000">
                <a:off x="7170419" y="4497878"/>
                <a:ext cx="17036" cy="14655"/>
              </a:xfrm>
              <a:custGeom>
                <a:rect b="b" l="l" r="r" t="t"/>
                <a:pathLst>
                  <a:path extrusionOk="0" h="400" w="465">
                    <a:moveTo>
                      <a:pt x="251" y="0"/>
                    </a:moveTo>
                    <a:cubicBezTo>
                      <a:pt x="197" y="0"/>
                      <a:pt x="141" y="23"/>
                      <a:pt x="98" y="73"/>
                    </a:cubicBezTo>
                    <a:cubicBezTo>
                      <a:pt x="1" y="190"/>
                      <a:pt x="71" y="400"/>
                      <a:pt x="238" y="400"/>
                    </a:cubicBezTo>
                    <a:cubicBezTo>
                      <a:pt x="245" y="400"/>
                      <a:pt x="253" y="399"/>
                      <a:pt x="261" y="399"/>
                    </a:cubicBezTo>
                    <a:cubicBezTo>
                      <a:pt x="383" y="399"/>
                      <a:pt x="465" y="297"/>
                      <a:pt x="444" y="195"/>
                    </a:cubicBezTo>
                    <a:cubicBezTo>
                      <a:pt x="444" y="76"/>
                      <a:pt x="350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9"/>
              <p:cNvSpPr/>
              <p:nvPr/>
            </p:nvSpPr>
            <p:spPr>
              <a:xfrm flipH="1" rot="10800000">
                <a:off x="6787081" y="4502347"/>
                <a:ext cx="14435" cy="11358"/>
              </a:xfrm>
              <a:custGeom>
                <a:rect b="b" l="l" r="r" t="t"/>
                <a:pathLst>
                  <a:path extrusionOk="0" h="310" w="394">
                    <a:moveTo>
                      <a:pt x="179" y="0"/>
                    </a:moveTo>
                    <a:cubicBezTo>
                      <a:pt x="168" y="0"/>
                      <a:pt x="156" y="1"/>
                      <a:pt x="143" y="3"/>
                    </a:cubicBezTo>
                    <a:cubicBezTo>
                      <a:pt x="61" y="3"/>
                      <a:pt x="0" y="64"/>
                      <a:pt x="0" y="166"/>
                    </a:cubicBezTo>
                    <a:cubicBezTo>
                      <a:pt x="0" y="247"/>
                      <a:pt x="82" y="308"/>
                      <a:pt x="163" y="308"/>
                    </a:cubicBezTo>
                    <a:cubicBezTo>
                      <a:pt x="170" y="309"/>
                      <a:pt x="176" y="309"/>
                      <a:pt x="182" y="309"/>
                    </a:cubicBezTo>
                    <a:cubicBezTo>
                      <a:pt x="394" y="309"/>
                      <a:pt x="382" y="0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9"/>
              <p:cNvSpPr/>
              <p:nvPr/>
            </p:nvSpPr>
            <p:spPr>
              <a:xfrm flipH="1" rot="10800000">
                <a:off x="9150383" y="4476188"/>
                <a:ext cx="43306" cy="42023"/>
              </a:xfrm>
              <a:custGeom>
                <a:rect b="b" l="l" r="r" t="t"/>
                <a:pathLst>
                  <a:path extrusionOk="0" h="1147" w="1182">
                    <a:moveTo>
                      <a:pt x="577" y="1"/>
                    </a:moveTo>
                    <a:cubicBezTo>
                      <a:pt x="289" y="1"/>
                      <a:pt x="0" y="195"/>
                      <a:pt x="0" y="574"/>
                    </a:cubicBezTo>
                    <a:cubicBezTo>
                      <a:pt x="0" y="958"/>
                      <a:pt x="287" y="1147"/>
                      <a:pt x="573" y="1147"/>
                    </a:cubicBezTo>
                    <a:cubicBezTo>
                      <a:pt x="877" y="1147"/>
                      <a:pt x="1182" y="933"/>
                      <a:pt x="1140" y="513"/>
                    </a:cubicBezTo>
                    <a:cubicBezTo>
                      <a:pt x="1110" y="169"/>
                      <a:pt x="844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9"/>
              <p:cNvSpPr/>
              <p:nvPr/>
            </p:nvSpPr>
            <p:spPr>
              <a:xfrm flipH="1" rot="10800000">
                <a:off x="7651140" y="4500149"/>
                <a:ext cx="21653" cy="18575"/>
              </a:xfrm>
              <a:custGeom>
                <a:rect b="b" l="l" r="r" t="t"/>
                <a:pathLst>
                  <a:path extrusionOk="0" h="507" w="591">
                    <a:moveTo>
                      <a:pt x="331" y="0"/>
                    </a:moveTo>
                    <a:cubicBezTo>
                      <a:pt x="265" y="0"/>
                      <a:pt x="197" y="25"/>
                      <a:pt x="143" y="79"/>
                    </a:cubicBezTo>
                    <a:cubicBezTo>
                      <a:pt x="0" y="242"/>
                      <a:pt x="102" y="506"/>
                      <a:pt x="326" y="506"/>
                    </a:cubicBezTo>
                    <a:cubicBezTo>
                      <a:pt x="468" y="506"/>
                      <a:pt x="590" y="384"/>
                      <a:pt x="590" y="262"/>
                    </a:cubicBezTo>
                    <a:cubicBezTo>
                      <a:pt x="590" y="100"/>
                      <a:pt x="464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9"/>
              <p:cNvSpPr/>
              <p:nvPr/>
            </p:nvSpPr>
            <p:spPr>
              <a:xfrm flipH="1" rot="10800000">
                <a:off x="8680690" y="448820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565" y="0"/>
                    </a:moveTo>
                    <a:cubicBezTo>
                      <a:pt x="457" y="0"/>
                      <a:pt x="348" y="41"/>
                      <a:pt x="265" y="131"/>
                    </a:cubicBezTo>
                    <a:cubicBezTo>
                      <a:pt x="1" y="416"/>
                      <a:pt x="225" y="843"/>
                      <a:pt x="591" y="843"/>
                    </a:cubicBezTo>
                    <a:cubicBezTo>
                      <a:pt x="815" y="823"/>
                      <a:pt x="998" y="619"/>
                      <a:pt x="998" y="395"/>
                    </a:cubicBezTo>
                    <a:cubicBezTo>
                      <a:pt x="984" y="154"/>
                      <a:pt x="776" y="0"/>
                      <a:pt x="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9"/>
              <p:cNvSpPr/>
              <p:nvPr/>
            </p:nvSpPr>
            <p:spPr>
              <a:xfrm flipH="1" rot="10800000">
                <a:off x="6400152" y="4516746"/>
                <a:ext cx="8573" cy="6595"/>
              </a:xfrm>
              <a:custGeom>
                <a:rect b="b" l="l" r="r" t="t"/>
                <a:pathLst>
                  <a:path extrusionOk="0" h="180" w="234">
                    <a:moveTo>
                      <a:pt x="118" y="1"/>
                    </a:moveTo>
                    <a:cubicBezTo>
                      <a:pt x="113" y="1"/>
                      <a:pt x="108" y="1"/>
                      <a:pt x="102" y="2"/>
                    </a:cubicBezTo>
                    <a:cubicBezTo>
                      <a:pt x="41" y="2"/>
                      <a:pt x="0" y="63"/>
                      <a:pt x="0" y="124"/>
                    </a:cubicBezTo>
                    <a:cubicBezTo>
                      <a:pt x="0" y="164"/>
                      <a:pt x="14" y="180"/>
                      <a:pt x="34" y="180"/>
                    </a:cubicBezTo>
                    <a:cubicBezTo>
                      <a:pt x="101" y="180"/>
                      <a:pt x="234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9"/>
              <p:cNvSpPr/>
              <p:nvPr/>
            </p:nvSpPr>
            <p:spPr>
              <a:xfrm flipH="1" rot="10800000">
                <a:off x="8412504" y="4499380"/>
                <a:ext cx="31911" cy="26892"/>
              </a:xfrm>
              <a:custGeom>
                <a:rect b="b" l="l" r="r" t="t"/>
                <a:pathLst>
                  <a:path extrusionOk="0" h="734" w="871">
                    <a:moveTo>
                      <a:pt x="486" y="0"/>
                    </a:moveTo>
                    <a:cubicBezTo>
                      <a:pt x="392" y="0"/>
                      <a:pt x="296" y="38"/>
                      <a:pt x="219" y="122"/>
                    </a:cubicBezTo>
                    <a:cubicBezTo>
                      <a:pt x="1" y="360"/>
                      <a:pt x="169" y="734"/>
                      <a:pt x="479" y="734"/>
                    </a:cubicBezTo>
                    <a:cubicBezTo>
                      <a:pt x="488" y="734"/>
                      <a:pt x="496" y="733"/>
                      <a:pt x="504" y="733"/>
                    </a:cubicBezTo>
                    <a:cubicBezTo>
                      <a:pt x="707" y="733"/>
                      <a:pt x="870" y="550"/>
                      <a:pt x="850" y="367"/>
                    </a:cubicBezTo>
                    <a:cubicBezTo>
                      <a:pt x="837" y="140"/>
                      <a:pt x="665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9"/>
              <p:cNvSpPr/>
              <p:nvPr/>
            </p:nvSpPr>
            <p:spPr>
              <a:xfrm flipH="1" rot="10800000">
                <a:off x="7745811" y="4511360"/>
                <a:ext cx="23668" cy="19491"/>
              </a:xfrm>
              <a:custGeom>
                <a:rect b="b" l="l" r="r" t="t"/>
                <a:pathLst>
                  <a:path extrusionOk="0" h="532" w="646">
                    <a:moveTo>
                      <a:pt x="378" y="1"/>
                    </a:moveTo>
                    <a:cubicBezTo>
                      <a:pt x="368" y="1"/>
                      <a:pt x="357" y="2"/>
                      <a:pt x="347" y="3"/>
                    </a:cubicBezTo>
                    <a:cubicBezTo>
                      <a:pt x="102" y="3"/>
                      <a:pt x="1" y="308"/>
                      <a:pt x="184" y="471"/>
                    </a:cubicBezTo>
                    <a:cubicBezTo>
                      <a:pt x="237" y="513"/>
                      <a:pt x="299" y="532"/>
                      <a:pt x="360" y="532"/>
                    </a:cubicBezTo>
                    <a:cubicBezTo>
                      <a:pt x="507" y="532"/>
                      <a:pt x="646" y="420"/>
                      <a:pt x="631" y="247"/>
                    </a:cubicBezTo>
                    <a:cubicBezTo>
                      <a:pt x="631" y="115"/>
                      <a:pt x="509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9"/>
              <p:cNvSpPr/>
              <p:nvPr/>
            </p:nvSpPr>
            <p:spPr>
              <a:xfrm flipH="1" rot="10800000">
                <a:off x="9422490" y="4487179"/>
                <a:ext cx="53527" cy="45834"/>
              </a:xfrm>
              <a:custGeom>
                <a:rect b="b" l="l" r="r" t="t"/>
                <a:pathLst>
                  <a:path extrusionOk="0" h="1251" w="1461">
                    <a:moveTo>
                      <a:pt x="636" y="1"/>
                    </a:moveTo>
                    <a:cubicBezTo>
                      <a:pt x="628" y="1"/>
                      <a:pt x="619" y="1"/>
                      <a:pt x="611" y="1"/>
                    </a:cubicBezTo>
                    <a:cubicBezTo>
                      <a:pt x="265" y="22"/>
                      <a:pt x="1" y="306"/>
                      <a:pt x="21" y="652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4" y="1186"/>
                      <a:pt x="1099" y="1039"/>
                    </a:cubicBezTo>
                    <a:cubicBezTo>
                      <a:pt x="146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9"/>
              <p:cNvSpPr/>
              <p:nvPr/>
            </p:nvSpPr>
            <p:spPr>
              <a:xfrm flipH="1" rot="10800000">
                <a:off x="7263625" y="4517992"/>
                <a:ext cx="17769" cy="15424"/>
              </a:xfrm>
              <a:custGeom>
                <a:rect b="b" l="l" r="r" t="t"/>
                <a:pathLst>
                  <a:path extrusionOk="0" h="421" w="485">
                    <a:moveTo>
                      <a:pt x="276" y="1"/>
                    </a:moveTo>
                    <a:cubicBezTo>
                      <a:pt x="219" y="1"/>
                      <a:pt x="161" y="23"/>
                      <a:pt x="118" y="73"/>
                    </a:cubicBezTo>
                    <a:cubicBezTo>
                      <a:pt x="1" y="190"/>
                      <a:pt x="90" y="420"/>
                      <a:pt x="260" y="420"/>
                    </a:cubicBezTo>
                    <a:cubicBezTo>
                      <a:pt x="267" y="420"/>
                      <a:pt x="274" y="420"/>
                      <a:pt x="281" y="419"/>
                    </a:cubicBezTo>
                    <a:cubicBezTo>
                      <a:pt x="403" y="419"/>
                      <a:pt x="484" y="317"/>
                      <a:pt x="484" y="195"/>
                    </a:cubicBezTo>
                    <a:cubicBezTo>
                      <a:pt x="484" y="77"/>
                      <a:pt x="38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9"/>
              <p:cNvSpPr/>
              <p:nvPr/>
            </p:nvSpPr>
            <p:spPr>
              <a:xfrm flipH="1" rot="10800000">
                <a:off x="9517930" y="4486776"/>
                <a:ext cx="55726" cy="46969"/>
              </a:xfrm>
              <a:custGeom>
                <a:rect b="b" l="l" r="r" t="t"/>
                <a:pathLst>
                  <a:path extrusionOk="0" h="1282" w="1521">
                    <a:moveTo>
                      <a:pt x="656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5" y="21"/>
                      <a:pt x="0" y="306"/>
                      <a:pt x="21" y="672"/>
                    </a:cubicBezTo>
                    <a:cubicBezTo>
                      <a:pt x="34" y="1047"/>
                      <a:pt x="347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0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9"/>
              <p:cNvSpPr/>
              <p:nvPr/>
            </p:nvSpPr>
            <p:spPr>
              <a:xfrm flipH="1" rot="10800000">
                <a:off x="8763674" y="4501651"/>
                <a:ext cx="38579" cy="33303"/>
              </a:xfrm>
              <a:custGeom>
                <a:rect b="b" l="l" r="r" t="t"/>
                <a:pathLst>
                  <a:path extrusionOk="0" h="909" w="1053">
                    <a:moveTo>
                      <a:pt x="468" y="1"/>
                    </a:moveTo>
                    <a:cubicBezTo>
                      <a:pt x="226" y="1"/>
                      <a:pt x="1" y="196"/>
                      <a:pt x="15" y="481"/>
                    </a:cubicBezTo>
                    <a:cubicBezTo>
                      <a:pt x="15" y="726"/>
                      <a:pt x="239" y="909"/>
                      <a:pt x="483" y="909"/>
                    </a:cubicBezTo>
                    <a:cubicBezTo>
                      <a:pt x="869" y="888"/>
                      <a:pt x="1053" y="380"/>
                      <a:pt x="768" y="115"/>
                    </a:cubicBezTo>
                    <a:cubicBezTo>
                      <a:pt x="677" y="36"/>
                      <a:pt x="571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9"/>
              <p:cNvSpPr/>
              <p:nvPr/>
            </p:nvSpPr>
            <p:spPr>
              <a:xfrm flipH="1" rot="10800000">
                <a:off x="6878015" y="4523817"/>
                <a:ext cx="14948" cy="12164"/>
              </a:xfrm>
              <a:custGeom>
                <a:rect b="b" l="l" r="r" t="t"/>
                <a:pathLst>
                  <a:path extrusionOk="0" h="332" w="408">
                    <a:moveTo>
                      <a:pt x="225" y="1"/>
                    </a:moveTo>
                    <a:cubicBezTo>
                      <a:pt x="82" y="1"/>
                      <a:pt x="1" y="184"/>
                      <a:pt x="123" y="286"/>
                    </a:cubicBezTo>
                    <a:cubicBezTo>
                      <a:pt x="154" y="317"/>
                      <a:pt x="194" y="331"/>
                      <a:pt x="233" y="331"/>
                    </a:cubicBezTo>
                    <a:cubicBezTo>
                      <a:pt x="321" y="331"/>
                      <a:pt x="408" y="262"/>
                      <a:pt x="408" y="164"/>
                    </a:cubicBezTo>
                    <a:cubicBezTo>
                      <a:pt x="408" y="6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9"/>
              <p:cNvSpPr/>
              <p:nvPr/>
            </p:nvSpPr>
            <p:spPr>
              <a:xfrm flipH="1" rot="10800000">
                <a:off x="8322119" y="4512239"/>
                <a:ext cx="25353" cy="24144"/>
              </a:xfrm>
              <a:custGeom>
                <a:rect b="b" l="l" r="r" t="t"/>
                <a:pathLst>
                  <a:path extrusionOk="0" h="659" w="692">
                    <a:moveTo>
                      <a:pt x="354" y="1"/>
                    </a:moveTo>
                    <a:cubicBezTo>
                      <a:pt x="178" y="1"/>
                      <a:pt x="0" y="124"/>
                      <a:pt x="0" y="358"/>
                    </a:cubicBezTo>
                    <a:cubicBezTo>
                      <a:pt x="19" y="561"/>
                      <a:pt x="177" y="659"/>
                      <a:pt x="337" y="659"/>
                    </a:cubicBezTo>
                    <a:cubicBezTo>
                      <a:pt x="513" y="659"/>
                      <a:pt x="692" y="541"/>
                      <a:pt x="692" y="317"/>
                    </a:cubicBezTo>
                    <a:cubicBezTo>
                      <a:pt x="673" y="103"/>
                      <a:pt x="514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9"/>
              <p:cNvSpPr/>
              <p:nvPr/>
            </p:nvSpPr>
            <p:spPr>
              <a:xfrm flipH="1" rot="10800000">
                <a:off x="8974670" y="4434641"/>
                <a:ext cx="86061" cy="104344"/>
              </a:xfrm>
              <a:custGeom>
                <a:rect b="b" l="l" r="r" t="t"/>
                <a:pathLst>
                  <a:path extrusionOk="0" h="2848" w="2349">
                    <a:moveTo>
                      <a:pt x="774" y="0"/>
                    </a:moveTo>
                    <a:cubicBezTo>
                      <a:pt x="708" y="0"/>
                      <a:pt x="637" y="13"/>
                      <a:pt x="564" y="42"/>
                    </a:cubicBezTo>
                    <a:cubicBezTo>
                      <a:pt x="1" y="243"/>
                      <a:pt x="173" y="1060"/>
                      <a:pt x="766" y="1060"/>
                    </a:cubicBezTo>
                    <a:cubicBezTo>
                      <a:pt x="773" y="1060"/>
                      <a:pt x="780" y="1060"/>
                      <a:pt x="788" y="1059"/>
                    </a:cubicBezTo>
                    <a:lnTo>
                      <a:pt x="869" y="1059"/>
                    </a:lnTo>
                    <a:cubicBezTo>
                      <a:pt x="747" y="1161"/>
                      <a:pt x="686" y="1324"/>
                      <a:pt x="686" y="1487"/>
                    </a:cubicBezTo>
                    <a:cubicBezTo>
                      <a:pt x="686" y="1760"/>
                      <a:pt x="910" y="1976"/>
                      <a:pt x="1179" y="1976"/>
                    </a:cubicBezTo>
                    <a:cubicBezTo>
                      <a:pt x="1191" y="1976"/>
                      <a:pt x="1203" y="1976"/>
                      <a:pt x="1215" y="1975"/>
                    </a:cubicBezTo>
                    <a:cubicBezTo>
                      <a:pt x="1256" y="1975"/>
                      <a:pt x="1296" y="1955"/>
                      <a:pt x="1337" y="1955"/>
                    </a:cubicBezTo>
                    <a:cubicBezTo>
                      <a:pt x="1215" y="2057"/>
                      <a:pt x="1154" y="2199"/>
                      <a:pt x="1154" y="2362"/>
                    </a:cubicBezTo>
                    <a:cubicBezTo>
                      <a:pt x="1167" y="2658"/>
                      <a:pt x="1421" y="2847"/>
                      <a:pt x="1680" y="2847"/>
                    </a:cubicBezTo>
                    <a:cubicBezTo>
                      <a:pt x="1812" y="2847"/>
                      <a:pt x="1946" y="2798"/>
                      <a:pt x="2049" y="2687"/>
                    </a:cubicBezTo>
                    <a:cubicBezTo>
                      <a:pt x="2349" y="2348"/>
                      <a:pt x="2100" y="1832"/>
                      <a:pt x="1667" y="1832"/>
                    </a:cubicBezTo>
                    <a:cubicBezTo>
                      <a:pt x="1659" y="1832"/>
                      <a:pt x="1651" y="1832"/>
                      <a:pt x="1642" y="1833"/>
                    </a:cubicBezTo>
                    <a:cubicBezTo>
                      <a:pt x="1609" y="1847"/>
                      <a:pt x="1576" y="1854"/>
                      <a:pt x="1543" y="1854"/>
                    </a:cubicBezTo>
                    <a:cubicBezTo>
                      <a:pt x="1394" y="1854"/>
                      <a:pt x="1263" y="1715"/>
                      <a:pt x="1296" y="1548"/>
                    </a:cubicBezTo>
                    <a:cubicBezTo>
                      <a:pt x="1322" y="1419"/>
                      <a:pt x="1429" y="1339"/>
                      <a:pt x="1541" y="1339"/>
                    </a:cubicBezTo>
                    <a:cubicBezTo>
                      <a:pt x="1605" y="1339"/>
                      <a:pt x="1671" y="1366"/>
                      <a:pt x="1724" y="1426"/>
                    </a:cubicBezTo>
                    <a:cubicBezTo>
                      <a:pt x="1724" y="1145"/>
                      <a:pt x="1499" y="933"/>
                      <a:pt x="1241" y="933"/>
                    </a:cubicBezTo>
                    <a:cubicBezTo>
                      <a:pt x="1219" y="933"/>
                      <a:pt x="1197" y="934"/>
                      <a:pt x="1174" y="937"/>
                    </a:cubicBezTo>
                    <a:lnTo>
                      <a:pt x="1093" y="937"/>
                    </a:lnTo>
                    <a:cubicBezTo>
                      <a:pt x="1501" y="600"/>
                      <a:pt x="1228" y="0"/>
                      <a:pt x="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9"/>
              <p:cNvSpPr/>
              <p:nvPr/>
            </p:nvSpPr>
            <p:spPr>
              <a:xfrm flipH="1" rot="10800000">
                <a:off x="9327049" y="4494214"/>
                <a:ext cx="52795" cy="44771"/>
              </a:xfrm>
              <a:custGeom>
                <a:rect b="b" l="l" r="r" t="t"/>
                <a:pathLst>
                  <a:path extrusionOk="0" h="1222" w="1441">
                    <a:moveTo>
                      <a:pt x="616" y="1"/>
                    </a:moveTo>
                    <a:cubicBezTo>
                      <a:pt x="608" y="1"/>
                      <a:pt x="600" y="1"/>
                      <a:pt x="591" y="1"/>
                    </a:cubicBezTo>
                    <a:cubicBezTo>
                      <a:pt x="266" y="22"/>
                      <a:pt x="1" y="307"/>
                      <a:pt x="21" y="632"/>
                    </a:cubicBezTo>
                    <a:cubicBezTo>
                      <a:pt x="35" y="993"/>
                      <a:pt x="328" y="1222"/>
                      <a:pt x="632" y="1222"/>
                    </a:cubicBezTo>
                    <a:cubicBezTo>
                      <a:pt x="791" y="1222"/>
                      <a:pt x="954" y="1159"/>
                      <a:pt x="1079" y="1019"/>
                    </a:cubicBezTo>
                    <a:cubicBezTo>
                      <a:pt x="1440" y="638"/>
                      <a:pt x="1150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9"/>
              <p:cNvSpPr/>
              <p:nvPr/>
            </p:nvSpPr>
            <p:spPr>
              <a:xfrm flipH="1" rot="10800000">
                <a:off x="7843853" y="4520263"/>
                <a:ext cx="21653" cy="20737"/>
              </a:xfrm>
              <a:custGeom>
                <a:rect b="b" l="l" r="r" t="t"/>
                <a:pathLst>
                  <a:path extrusionOk="0" h="566" w="591">
                    <a:moveTo>
                      <a:pt x="291" y="0"/>
                    </a:moveTo>
                    <a:cubicBezTo>
                      <a:pt x="145" y="0"/>
                      <a:pt x="0" y="102"/>
                      <a:pt x="11" y="301"/>
                    </a:cubicBezTo>
                    <a:cubicBezTo>
                      <a:pt x="21" y="479"/>
                      <a:pt x="160" y="565"/>
                      <a:pt x="299" y="565"/>
                    </a:cubicBezTo>
                    <a:cubicBezTo>
                      <a:pt x="445" y="565"/>
                      <a:pt x="591" y="468"/>
                      <a:pt x="580" y="280"/>
                    </a:cubicBezTo>
                    <a:cubicBezTo>
                      <a:pt x="570" y="92"/>
                      <a:pt x="430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9"/>
              <p:cNvSpPr/>
              <p:nvPr/>
            </p:nvSpPr>
            <p:spPr>
              <a:xfrm flipH="1" rot="10800000">
                <a:off x="6494091" y="4531474"/>
                <a:ext cx="9709" cy="9709"/>
              </a:xfrm>
              <a:custGeom>
                <a:rect b="b" l="l" r="r" t="t"/>
                <a:pathLst>
                  <a:path extrusionOk="0" h="265" w="265">
                    <a:moveTo>
                      <a:pt x="122" y="0"/>
                    </a:moveTo>
                    <a:cubicBezTo>
                      <a:pt x="61" y="0"/>
                      <a:pt x="0" y="61"/>
                      <a:pt x="0" y="143"/>
                    </a:cubicBezTo>
                    <a:cubicBezTo>
                      <a:pt x="0" y="204"/>
                      <a:pt x="61" y="265"/>
                      <a:pt x="143" y="265"/>
                    </a:cubicBezTo>
                    <a:cubicBezTo>
                      <a:pt x="204" y="245"/>
                      <a:pt x="265" y="204"/>
                      <a:pt x="265" y="122"/>
                    </a:cubicBezTo>
                    <a:cubicBezTo>
                      <a:pt x="265" y="41"/>
                      <a:pt x="20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9"/>
              <p:cNvSpPr/>
              <p:nvPr/>
            </p:nvSpPr>
            <p:spPr>
              <a:xfrm flipH="1" rot="10800000">
                <a:off x="8838232" y="4507550"/>
                <a:ext cx="41547" cy="34586"/>
              </a:xfrm>
              <a:custGeom>
                <a:rect b="b" l="l" r="r" t="t"/>
                <a:pathLst>
                  <a:path extrusionOk="0" h="944" w="1134">
                    <a:moveTo>
                      <a:pt x="489" y="1"/>
                    </a:moveTo>
                    <a:cubicBezTo>
                      <a:pt x="239" y="1"/>
                      <a:pt x="1" y="199"/>
                      <a:pt x="15" y="494"/>
                    </a:cubicBezTo>
                    <a:cubicBezTo>
                      <a:pt x="34" y="747"/>
                      <a:pt x="239" y="943"/>
                      <a:pt x="487" y="943"/>
                    </a:cubicBezTo>
                    <a:cubicBezTo>
                      <a:pt x="499" y="943"/>
                      <a:pt x="511" y="943"/>
                      <a:pt x="523" y="942"/>
                    </a:cubicBezTo>
                    <a:cubicBezTo>
                      <a:pt x="951" y="922"/>
                      <a:pt x="1134" y="393"/>
                      <a:pt x="808" y="128"/>
                    </a:cubicBezTo>
                    <a:cubicBezTo>
                      <a:pt x="714" y="40"/>
                      <a:pt x="601" y="1"/>
                      <a:pt x="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9"/>
              <p:cNvSpPr/>
              <p:nvPr/>
            </p:nvSpPr>
            <p:spPr>
              <a:xfrm flipH="1" rot="10800000">
                <a:off x="8588474" y="4512789"/>
                <a:ext cx="34842" cy="29493"/>
              </a:xfrm>
              <a:custGeom>
                <a:rect b="b" l="l" r="r" t="t"/>
                <a:pathLst>
                  <a:path extrusionOk="0" h="805" w="951">
                    <a:moveTo>
                      <a:pt x="537" y="1"/>
                    </a:moveTo>
                    <a:cubicBezTo>
                      <a:pt x="430" y="1"/>
                      <a:pt x="323" y="41"/>
                      <a:pt x="239" y="132"/>
                    </a:cubicBezTo>
                    <a:cubicBezTo>
                      <a:pt x="0" y="390"/>
                      <a:pt x="189" y="804"/>
                      <a:pt x="539" y="804"/>
                    </a:cubicBezTo>
                    <a:cubicBezTo>
                      <a:pt x="547" y="804"/>
                      <a:pt x="556" y="804"/>
                      <a:pt x="564" y="804"/>
                    </a:cubicBezTo>
                    <a:cubicBezTo>
                      <a:pt x="788" y="804"/>
                      <a:pt x="951" y="600"/>
                      <a:pt x="951" y="376"/>
                    </a:cubicBezTo>
                    <a:cubicBezTo>
                      <a:pt x="938" y="149"/>
                      <a:pt x="74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9"/>
              <p:cNvSpPr/>
              <p:nvPr/>
            </p:nvSpPr>
            <p:spPr>
              <a:xfrm flipH="1" rot="10800000">
                <a:off x="8222392" y="4520263"/>
                <a:ext cx="28907" cy="24914"/>
              </a:xfrm>
              <a:custGeom>
                <a:rect b="b" l="l" r="r" t="t"/>
                <a:pathLst>
                  <a:path extrusionOk="0" h="680" w="789">
                    <a:moveTo>
                      <a:pt x="445" y="0"/>
                    </a:moveTo>
                    <a:cubicBezTo>
                      <a:pt x="357" y="0"/>
                      <a:pt x="267" y="34"/>
                      <a:pt x="199" y="109"/>
                    </a:cubicBezTo>
                    <a:cubicBezTo>
                      <a:pt x="1" y="327"/>
                      <a:pt x="150" y="680"/>
                      <a:pt x="439" y="680"/>
                    </a:cubicBezTo>
                    <a:cubicBezTo>
                      <a:pt x="447" y="680"/>
                      <a:pt x="455" y="680"/>
                      <a:pt x="463" y="679"/>
                    </a:cubicBezTo>
                    <a:cubicBezTo>
                      <a:pt x="647" y="679"/>
                      <a:pt x="789" y="516"/>
                      <a:pt x="789" y="333"/>
                    </a:cubicBezTo>
                    <a:cubicBezTo>
                      <a:pt x="789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9"/>
              <p:cNvSpPr/>
              <p:nvPr/>
            </p:nvSpPr>
            <p:spPr>
              <a:xfrm flipH="1" rot="10800000">
                <a:off x="9057947" y="4504692"/>
                <a:ext cx="48252" cy="40997"/>
              </a:xfrm>
              <a:custGeom>
                <a:rect b="b" l="l" r="r" t="t"/>
                <a:pathLst>
                  <a:path extrusionOk="0" h="1119" w="1317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1"/>
                      <a:pt x="0" y="266"/>
                      <a:pt x="21" y="571"/>
                    </a:cubicBezTo>
                    <a:cubicBezTo>
                      <a:pt x="34" y="907"/>
                      <a:pt x="304" y="1118"/>
                      <a:pt x="580" y="1118"/>
                    </a:cubicBezTo>
                    <a:cubicBezTo>
                      <a:pt x="722" y="1118"/>
                      <a:pt x="866" y="1062"/>
                      <a:pt x="97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9"/>
              <p:cNvSpPr/>
              <p:nvPr/>
            </p:nvSpPr>
            <p:spPr>
              <a:xfrm flipH="1" rot="10800000">
                <a:off x="7935923" y="4524770"/>
                <a:ext cx="26123" cy="22386"/>
              </a:xfrm>
              <a:custGeom>
                <a:rect b="b" l="l" r="r" t="t"/>
                <a:pathLst>
                  <a:path extrusionOk="0" h="611" w="713">
                    <a:moveTo>
                      <a:pt x="397" y="0"/>
                    </a:moveTo>
                    <a:cubicBezTo>
                      <a:pt x="318" y="0"/>
                      <a:pt x="240" y="32"/>
                      <a:pt x="184" y="102"/>
                    </a:cubicBezTo>
                    <a:cubicBezTo>
                      <a:pt x="1" y="306"/>
                      <a:pt x="143" y="611"/>
                      <a:pt x="407" y="611"/>
                    </a:cubicBezTo>
                    <a:cubicBezTo>
                      <a:pt x="570" y="591"/>
                      <a:pt x="713" y="448"/>
                      <a:pt x="692" y="285"/>
                    </a:cubicBezTo>
                    <a:cubicBezTo>
                      <a:pt x="692" y="112"/>
                      <a:pt x="544" y="0"/>
                      <a:pt x="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9"/>
              <p:cNvSpPr/>
              <p:nvPr/>
            </p:nvSpPr>
            <p:spPr>
              <a:xfrm flipH="1" rot="10800000">
                <a:off x="8126988" y="4525466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429" y="0"/>
                    </a:moveTo>
                    <a:cubicBezTo>
                      <a:pt x="344" y="0"/>
                      <a:pt x="261" y="34"/>
                      <a:pt x="198" y="111"/>
                    </a:cubicBezTo>
                    <a:cubicBezTo>
                      <a:pt x="1" y="308"/>
                      <a:pt x="149" y="641"/>
                      <a:pt x="418" y="641"/>
                    </a:cubicBezTo>
                    <a:cubicBezTo>
                      <a:pt x="426" y="641"/>
                      <a:pt x="434" y="640"/>
                      <a:pt x="442" y="640"/>
                    </a:cubicBezTo>
                    <a:cubicBezTo>
                      <a:pt x="626" y="640"/>
                      <a:pt x="768" y="477"/>
                      <a:pt x="768" y="314"/>
                    </a:cubicBezTo>
                    <a:cubicBezTo>
                      <a:pt x="755" y="126"/>
                      <a:pt x="591" y="0"/>
                      <a:pt x="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9"/>
              <p:cNvSpPr/>
              <p:nvPr/>
            </p:nvSpPr>
            <p:spPr>
              <a:xfrm flipH="1" rot="10800000">
                <a:off x="8031547" y="4526968"/>
                <a:ext cx="26672" cy="22972"/>
              </a:xfrm>
              <a:custGeom>
                <a:rect b="b" l="l" r="r" t="t"/>
                <a:pathLst>
                  <a:path extrusionOk="0" h="627" w="728">
                    <a:moveTo>
                      <a:pt x="395" y="0"/>
                    </a:moveTo>
                    <a:cubicBezTo>
                      <a:pt x="316" y="0"/>
                      <a:pt x="239" y="30"/>
                      <a:pt x="178" y="97"/>
                    </a:cubicBezTo>
                    <a:cubicBezTo>
                      <a:pt x="1" y="314"/>
                      <a:pt x="129" y="627"/>
                      <a:pt x="397" y="627"/>
                    </a:cubicBezTo>
                    <a:cubicBezTo>
                      <a:pt x="405" y="627"/>
                      <a:pt x="414" y="627"/>
                      <a:pt x="422" y="626"/>
                    </a:cubicBezTo>
                    <a:cubicBezTo>
                      <a:pt x="585" y="626"/>
                      <a:pt x="728" y="484"/>
                      <a:pt x="728" y="300"/>
                    </a:cubicBezTo>
                    <a:cubicBezTo>
                      <a:pt x="714" y="123"/>
                      <a:pt x="554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9"/>
              <p:cNvSpPr/>
              <p:nvPr/>
            </p:nvSpPr>
            <p:spPr>
              <a:xfrm flipH="1" rot="10800000">
                <a:off x="9232378" y="4507184"/>
                <a:ext cx="51256" cy="43709"/>
              </a:xfrm>
              <a:custGeom>
                <a:rect b="b" l="l" r="r" t="t"/>
                <a:pathLst>
                  <a:path extrusionOk="0" h="1193" w="1399">
                    <a:moveTo>
                      <a:pt x="596" y="0"/>
                    </a:moveTo>
                    <a:cubicBezTo>
                      <a:pt x="588" y="0"/>
                      <a:pt x="579" y="0"/>
                      <a:pt x="570" y="1"/>
                    </a:cubicBezTo>
                    <a:cubicBezTo>
                      <a:pt x="245" y="21"/>
                      <a:pt x="1" y="286"/>
                      <a:pt x="1" y="632"/>
                    </a:cubicBezTo>
                    <a:cubicBezTo>
                      <a:pt x="27" y="977"/>
                      <a:pt x="314" y="1193"/>
                      <a:pt x="607" y="1193"/>
                    </a:cubicBezTo>
                    <a:cubicBezTo>
                      <a:pt x="762" y="1193"/>
                      <a:pt x="919" y="1132"/>
                      <a:pt x="1039" y="998"/>
                    </a:cubicBezTo>
                    <a:cubicBezTo>
                      <a:pt x="1399" y="617"/>
                      <a:pt x="1129" y="0"/>
                      <a:pt x="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9"/>
              <p:cNvSpPr/>
              <p:nvPr/>
            </p:nvSpPr>
            <p:spPr>
              <a:xfrm flipH="1" rot="10800000">
                <a:off x="5817836" y="4549390"/>
                <a:ext cx="3810" cy="2528"/>
              </a:xfrm>
              <a:custGeom>
                <a:rect b="b" l="l" r="r" t="t"/>
                <a:pathLst>
                  <a:path extrusionOk="0" h="69" w="104">
                    <a:moveTo>
                      <a:pt x="79" y="0"/>
                    </a:moveTo>
                    <a:cubicBezTo>
                      <a:pt x="74" y="0"/>
                      <a:pt x="69" y="3"/>
                      <a:pt x="63" y="8"/>
                    </a:cubicBezTo>
                    <a:cubicBezTo>
                      <a:pt x="1" y="8"/>
                      <a:pt x="58" y="69"/>
                      <a:pt x="88" y="69"/>
                    </a:cubicBezTo>
                    <a:cubicBezTo>
                      <a:pt x="97" y="69"/>
                      <a:pt x="104" y="63"/>
                      <a:pt x="104" y="49"/>
                    </a:cubicBezTo>
                    <a:cubicBezTo>
                      <a:pt x="104" y="19"/>
                      <a:pt x="93" y="0"/>
                      <a:pt x="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9"/>
              <p:cNvSpPr/>
              <p:nvPr/>
            </p:nvSpPr>
            <p:spPr>
              <a:xfrm flipH="1" rot="10800000">
                <a:off x="5914083" y="4547851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1" y="0"/>
                    </a:moveTo>
                    <a:cubicBezTo>
                      <a:pt x="20" y="0"/>
                      <a:pt x="0" y="41"/>
                      <a:pt x="0" y="61"/>
                    </a:cubicBezTo>
                    <a:cubicBezTo>
                      <a:pt x="0" y="102"/>
                      <a:pt x="20" y="122"/>
                      <a:pt x="61" y="122"/>
                    </a:cubicBezTo>
                    <a:cubicBezTo>
                      <a:pt x="81" y="122"/>
                      <a:pt x="122" y="102"/>
                      <a:pt x="122" y="61"/>
                    </a:cubicBezTo>
                    <a:cubicBezTo>
                      <a:pt x="102" y="20"/>
                      <a:pt x="81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9"/>
              <p:cNvSpPr/>
              <p:nvPr/>
            </p:nvSpPr>
            <p:spPr>
              <a:xfrm flipH="1" rot="10800000">
                <a:off x="7359652" y="4536677"/>
                <a:ext cx="16817" cy="16450"/>
              </a:xfrm>
              <a:custGeom>
                <a:rect b="b" l="l" r="r" t="t"/>
                <a:pathLst>
                  <a:path extrusionOk="0" h="449" w="459">
                    <a:moveTo>
                      <a:pt x="224" y="1"/>
                    </a:moveTo>
                    <a:cubicBezTo>
                      <a:pt x="81" y="1"/>
                      <a:pt x="0" y="102"/>
                      <a:pt x="0" y="245"/>
                    </a:cubicBezTo>
                    <a:cubicBezTo>
                      <a:pt x="10" y="382"/>
                      <a:pt x="119" y="449"/>
                      <a:pt x="227" y="449"/>
                    </a:cubicBezTo>
                    <a:cubicBezTo>
                      <a:pt x="343" y="449"/>
                      <a:pt x="458" y="372"/>
                      <a:pt x="448" y="225"/>
                    </a:cubicBezTo>
                    <a:cubicBezTo>
                      <a:pt x="448" y="82"/>
                      <a:pt x="346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9"/>
              <p:cNvSpPr/>
              <p:nvPr/>
            </p:nvSpPr>
            <p:spPr>
              <a:xfrm flipH="1" rot="10800000">
                <a:off x="5722469" y="4553823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61"/>
                      <a:pt x="21" y="61"/>
                      <a:pt x="41" y="61"/>
                    </a:cubicBezTo>
                    <a:cubicBezTo>
                      <a:pt x="62" y="61"/>
                      <a:pt x="62" y="61"/>
                      <a:pt x="62" y="41"/>
                    </a:cubicBezTo>
                    <a:cubicBezTo>
                      <a:pt x="6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9"/>
              <p:cNvSpPr/>
              <p:nvPr/>
            </p:nvSpPr>
            <p:spPr>
              <a:xfrm flipH="1" rot="10800000">
                <a:off x="6008754" y="4551588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82" y="0"/>
                    </a:moveTo>
                    <a:cubicBezTo>
                      <a:pt x="0" y="0"/>
                      <a:pt x="0" y="142"/>
                      <a:pt x="82" y="142"/>
                    </a:cubicBezTo>
                    <a:cubicBezTo>
                      <a:pt x="183" y="142"/>
                      <a:pt x="183" y="0"/>
                      <a:pt x="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9"/>
              <p:cNvSpPr/>
              <p:nvPr/>
            </p:nvSpPr>
            <p:spPr>
              <a:xfrm flipH="1" rot="10800000">
                <a:off x="6973456" y="4544957"/>
                <a:ext cx="15498" cy="13446"/>
              </a:xfrm>
              <a:custGeom>
                <a:rect b="b" l="l" r="r" t="t"/>
                <a:pathLst>
                  <a:path extrusionOk="0" h="367" w="423">
                    <a:moveTo>
                      <a:pt x="206" y="1"/>
                    </a:moveTo>
                    <a:cubicBezTo>
                      <a:pt x="199" y="1"/>
                      <a:pt x="191" y="1"/>
                      <a:pt x="184" y="2"/>
                    </a:cubicBezTo>
                    <a:cubicBezTo>
                      <a:pt x="82" y="2"/>
                      <a:pt x="0" y="84"/>
                      <a:pt x="0" y="185"/>
                    </a:cubicBezTo>
                    <a:cubicBezTo>
                      <a:pt x="0" y="294"/>
                      <a:pt x="91" y="366"/>
                      <a:pt x="187" y="366"/>
                    </a:cubicBezTo>
                    <a:cubicBezTo>
                      <a:pt x="236" y="366"/>
                      <a:pt x="285" y="348"/>
                      <a:pt x="326" y="308"/>
                    </a:cubicBezTo>
                    <a:cubicBezTo>
                      <a:pt x="423" y="191"/>
                      <a:pt x="354" y="1"/>
                      <a:pt x="2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9"/>
              <p:cNvSpPr/>
              <p:nvPr/>
            </p:nvSpPr>
            <p:spPr>
              <a:xfrm flipH="1" rot="10800000">
                <a:off x="6588030" y="4550855"/>
                <a:ext cx="10478" cy="10478"/>
              </a:xfrm>
              <a:custGeom>
                <a:rect b="b" l="l" r="r" t="t"/>
                <a:pathLst>
                  <a:path extrusionOk="0" h="286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10" y="245"/>
                      <a:pt x="77" y="286"/>
                      <a:pt x="143" y="286"/>
                    </a:cubicBezTo>
                    <a:cubicBezTo>
                      <a:pt x="209" y="286"/>
                      <a:pt x="275" y="245"/>
                      <a:pt x="285" y="164"/>
                    </a:cubicBezTo>
                    <a:cubicBezTo>
                      <a:pt x="285" y="6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9"/>
              <p:cNvSpPr/>
              <p:nvPr/>
            </p:nvSpPr>
            <p:spPr>
              <a:xfrm flipH="1" rot="10800000">
                <a:off x="8499921" y="4532940"/>
                <a:ext cx="29896" cy="29163"/>
              </a:xfrm>
              <a:custGeom>
                <a:rect b="b" l="l" r="r" t="t"/>
                <a:pathLst>
                  <a:path extrusionOk="0" h="796" w="816">
                    <a:moveTo>
                      <a:pt x="397" y="1"/>
                    </a:moveTo>
                    <a:cubicBezTo>
                      <a:pt x="204" y="1"/>
                      <a:pt x="10" y="134"/>
                      <a:pt x="10" y="388"/>
                    </a:cubicBezTo>
                    <a:cubicBezTo>
                      <a:pt x="1" y="663"/>
                      <a:pt x="194" y="796"/>
                      <a:pt x="390" y="796"/>
                    </a:cubicBezTo>
                    <a:cubicBezTo>
                      <a:pt x="601" y="796"/>
                      <a:pt x="815" y="643"/>
                      <a:pt x="784" y="347"/>
                    </a:cubicBezTo>
                    <a:cubicBezTo>
                      <a:pt x="754" y="113"/>
                      <a:pt x="57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9"/>
              <p:cNvSpPr/>
              <p:nvPr/>
            </p:nvSpPr>
            <p:spPr>
              <a:xfrm flipH="1" rot="10800000">
                <a:off x="8671971" y="4530705"/>
                <a:ext cx="37847" cy="32278"/>
              </a:xfrm>
              <a:custGeom>
                <a:rect b="b" l="l" r="r" t="t"/>
                <a:pathLst>
                  <a:path extrusionOk="0" h="881" w="1033">
                    <a:moveTo>
                      <a:pt x="461" y="1"/>
                    </a:moveTo>
                    <a:cubicBezTo>
                      <a:pt x="226" y="1"/>
                      <a:pt x="1" y="182"/>
                      <a:pt x="15" y="453"/>
                    </a:cubicBezTo>
                    <a:cubicBezTo>
                      <a:pt x="35" y="697"/>
                      <a:pt x="239" y="880"/>
                      <a:pt x="483" y="880"/>
                    </a:cubicBezTo>
                    <a:cubicBezTo>
                      <a:pt x="870" y="860"/>
                      <a:pt x="1032" y="371"/>
                      <a:pt x="747" y="107"/>
                    </a:cubicBezTo>
                    <a:cubicBezTo>
                      <a:pt x="662" y="34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9"/>
              <p:cNvSpPr/>
              <p:nvPr/>
            </p:nvSpPr>
            <p:spPr>
              <a:xfrm flipH="1" rot="10800000">
                <a:off x="5627028" y="4562763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1"/>
                      <a:pt x="1" y="21"/>
                    </a:cubicBezTo>
                    <a:cubicBezTo>
                      <a:pt x="1" y="21"/>
                      <a:pt x="21" y="41"/>
                      <a:pt x="21" y="41"/>
                    </a:cubicBezTo>
                    <a:cubicBezTo>
                      <a:pt x="42" y="41"/>
                      <a:pt x="42" y="2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9"/>
              <p:cNvSpPr/>
              <p:nvPr/>
            </p:nvSpPr>
            <p:spPr>
              <a:xfrm flipH="1" rot="10800000">
                <a:off x="6104341" y="4558989"/>
                <a:ext cx="7328" cy="6118"/>
              </a:xfrm>
              <a:custGeom>
                <a:rect b="b" l="l" r="r" t="t"/>
                <a:pathLst>
                  <a:path extrusionOk="0" h="167" w="200">
                    <a:moveTo>
                      <a:pt x="84" y="1"/>
                    </a:moveTo>
                    <a:cubicBezTo>
                      <a:pt x="1" y="1"/>
                      <a:pt x="1" y="166"/>
                      <a:pt x="84" y="166"/>
                    </a:cubicBezTo>
                    <a:cubicBezTo>
                      <a:pt x="88" y="166"/>
                      <a:pt x="93" y="166"/>
                      <a:pt x="98" y="165"/>
                    </a:cubicBezTo>
                    <a:cubicBezTo>
                      <a:pt x="199" y="165"/>
                      <a:pt x="199" y="23"/>
                      <a:pt x="98" y="2"/>
                    </a:cubicBezTo>
                    <a:cubicBezTo>
                      <a:pt x="93" y="1"/>
                      <a:pt x="88" y="1"/>
                      <a:pt x="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9"/>
              <p:cNvSpPr/>
              <p:nvPr/>
            </p:nvSpPr>
            <p:spPr>
              <a:xfrm flipH="1" rot="10800000">
                <a:off x="9138439" y="4525795"/>
                <a:ext cx="50523" cy="43012"/>
              </a:xfrm>
              <a:custGeom>
                <a:rect b="b" l="l" r="r" t="t"/>
                <a:pathLst>
                  <a:path extrusionOk="0" h="1174" w="1379">
                    <a:moveTo>
                      <a:pt x="595" y="1"/>
                    </a:moveTo>
                    <a:cubicBezTo>
                      <a:pt x="587" y="1"/>
                      <a:pt x="579" y="1"/>
                      <a:pt x="571" y="1"/>
                    </a:cubicBezTo>
                    <a:cubicBezTo>
                      <a:pt x="245" y="22"/>
                      <a:pt x="1" y="307"/>
                      <a:pt x="21" y="632"/>
                    </a:cubicBezTo>
                    <a:cubicBezTo>
                      <a:pt x="34" y="963"/>
                      <a:pt x="306" y="1174"/>
                      <a:pt x="590" y="1174"/>
                    </a:cubicBezTo>
                    <a:cubicBezTo>
                      <a:pt x="742" y="1174"/>
                      <a:pt x="897" y="1113"/>
                      <a:pt x="1018" y="978"/>
                    </a:cubicBezTo>
                    <a:cubicBezTo>
                      <a:pt x="1379" y="598"/>
                      <a:pt x="108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9"/>
              <p:cNvSpPr/>
              <p:nvPr/>
            </p:nvSpPr>
            <p:spPr>
              <a:xfrm flipH="1" rot="10800000">
                <a:off x="7450586" y="4553090"/>
                <a:ext cx="20920" cy="17879"/>
              </a:xfrm>
              <a:custGeom>
                <a:rect b="b" l="l" r="r" t="t"/>
                <a:pathLst>
                  <a:path extrusionOk="0" h="488" w="571">
                    <a:moveTo>
                      <a:pt x="319" y="0"/>
                    </a:moveTo>
                    <a:cubicBezTo>
                      <a:pt x="255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46" y="488"/>
                    </a:cubicBezTo>
                    <a:cubicBezTo>
                      <a:pt x="469" y="488"/>
                      <a:pt x="570" y="366"/>
                      <a:pt x="570" y="223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9"/>
              <p:cNvSpPr/>
              <p:nvPr/>
            </p:nvSpPr>
            <p:spPr>
              <a:xfrm flipH="1" rot="10800000">
                <a:off x="8748763" y="4540414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6" y="0"/>
                      <a:pt x="1" y="196"/>
                      <a:pt x="15" y="481"/>
                    </a:cubicBezTo>
                    <a:cubicBezTo>
                      <a:pt x="35" y="746"/>
                      <a:pt x="259" y="929"/>
                      <a:pt x="503" y="929"/>
                    </a:cubicBezTo>
                    <a:cubicBezTo>
                      <a:pt x="910" y="908"/>
                      <a:pt x="1093" y="400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9"/>
              <p:cNvSpPr/>
              <p:nvPr/>
            </p:nvSpPr>
            <p:spPr>
              <a:xfrm flipH="1" rot="10800000">
                <a:off x="8967196" y="4536677"/>
                <a:ext cx="47519" cy="40191"/>
              </a:xfrm>
              <a:custGeom>
                <a:rect b="b" l="l" r="r" t="t"/>
                <a:pathLst>
                  <a:path extrusionOk="0" h="1097" w="1297">
                    <a:moveTo>
                      <a:pt x="573" y="1"/>
                    </a:moveTo>
                    <a:cubicBezTo>
                      <a:pt x="279" y="1"/>
                      <a:pt x="1" y="244"/>
                      <a:pt x="15" y="588"/>
                    </a:cubicBezTo>
                    <a:cubicBezTo>
                      <a:pt x="35" y="873"/>
                      <a:pt x="300" y="1096"/>
                      <a:pt x="585" y="1096"/>
                    </a:cubicBezTo>
                    <a:cubicBezTo>
                      <a:pt x="1073" y="1076"/>
                      <a:pt x="1297" y="466"/>
                      <a:pt x="931" y="140"/>
                    </a:cubicBezTo>
                    <a:cubicBezTo>
                      <a:pt x="822" y="44"/>
                      <a:pt x="696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9"/>
              <p:cNvSpPr/>
              <p:nvPr/>
            </p:nvSpPr>
            <p:spPr>
              <a:xfrm flipH="1" rot="10800000">
                <a:off x="5532357" y="4576941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9"/>
              <p:cNvSpPr/>
              <p:nvPr/>
            </p:nvSpPr>
            <p:spPr>
              <a:xfrm flipH="1" rot="10800000">
                <a:off x="6199599" y="4569467"/>
                <a:ext cx="7511" cy="7657"/>
              </a:xfrm>
              <a:custGeom>
                <a:rect b="b" l="l" r="r" t="t"/>
                <a:pathLst>
                  <a:path extrusionOk="0" h="209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6"/>
                    </a:cubicBezTo>
                    <a:cubicBezTo>
                      <a:pt x="1" y="167"/>
                      <a:pt x="62" y="208"/>
                      <a:pt x="102" y="20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9"/>
              <p:cNvSpPr/>
              <p:nvPr/>
            </p:nvSpPr>
            <p:spPr>
              <a:xfrm flipH="1" rot="10800000">
                <a:off x="8823064" y="4542612"/>
                <a:ext cx="36967" cy="35868"/>
              </a:xfrm>
              <a:custGeom>
                <a:rect b="b" l="l" r="r" t="t"/>
                <a:pathLst>
                  <a:path extrusionOk="0" h="979" w="1009">
                    <a:moveTo>
                      <a:pt x="502" y="0"/>
                    </a:moveTo>
                    <a:cubicBezTo>
                      <a:pt x="250" y="0"/>
                      <a:pt x="1" y="174"/>
                      <a:pt x="22" y="510"/>
                    </a:cubicBezTo>
                    <a:cubicBezTo>
                      <a:pt x="32" y="825"/>
                      <a:pt x="266" y="978"/>
                      <a:pt x="502" y="978"/>
                    </a:cubicBezTo>
                    <a:cubicBezTo>
                      <a:pt x="754" y="978"/>
                      <a:pt x="1009" y="805"/>
                      <a:pt x="998" y="469"/>
                    </a:cubicBezTo>
                    <a:cubicBezTo>
                      <a:pt x="979" y="153"/>
                      <a:pt x="739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9"/>
              <p:cNvSpPr/>
              <p:nvPr/>
            </p:nvSpPr>
            <p:spPr>
              <a:xfrm flipH="1" rot="10800000">
                <a:off x="8401329" y="4552321"/>
                <a:ext cx="32644" cy="27954"/>
              </a:xfrm>
              <a:custGeom>
                <a:rect b="b" l="l" r="r" t="t"/>
                <a:pathLst>
                  <a:path extrusionOk="0" h="763" w="891">
                    <a:moveTo>
                      <a:pt x="506" y="0"/>
                    </a:moveTo>
                    <a:cubicBezTo>
                      <a:pt x="406" y="0"/>
                      <a:pt x="303" y="41"/>
                      <a:pt x="219" y="131"/>
                    </a:cubicBezTo>
                    <a:cubicBezTo>
                      <a:pt x="0" y="370"/>
                      <a:pt x="170" y="763"/>
                      <a:pt x="499" y="763"/>
                    </a:cubicBezTo>
                    <a:cubicBezTo>
                      <a:pt x="507" y="763"/>
                      <a:pt x="516" y="763"/>
                      <a:pt x="524" y="762"/>
                    </a:cubicBezTo>
                    <a:cubicBezTo>
                      <a:pt x="728" y="742"/>
                      <a:pt x="890" y="579"/>
                      <a:pt x="890" y="375"/>
                    </a:cubicBezTo>
                    <a:cubicBezTo>
                      <a:pt x="877" y="148"/>
                      <a:pt x="697" y="0"/>
                      <a:pt x="5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9"/>
              <p:cNvSpPr/>
              <p:nvPr/>
            </p:nvSpPr>
            <p:spPr>
              <a:xfrm flipH="1" rot="10800000">
                <a:off x="7063401" y="4565657"/>
                <a:ext cx="18172" cy="15058"/>
              </a:xfrm>
              <a:custGeom>
                <a:rect b="b" l="l" r="r" t="t"/>
                <a:pathLst>
                  <a:path extrusionOk="0" h="411" w="496">
                    <a:moveTo>
                      <a:pt x="273" y="0"/>
                    </a:moveTo>
                    <a:cubicBezTo>
                      <a:pt x="0" y="0"/>
                      <a:pt x="12" y="410"/>
                      <a:pt x="258" y="410"/>
                    </a:cubicBezTo>
                    <a:cubicBezTo>
                      <a:pt x="269" y="410"/>
                      <a:pt x="281" y="410"/>
                      <a:pt x="293" y="408"/>
                    </a:cubicBezTo>
                    <a:cubicBezTo>
                      <a:pt x="415" y="408"/>
                      <a:pt x="496" y="306"/>
                      <a:pt x="496" y="204"/>
                    </a:cubicBezTo>
                    <a:cubicBezTo>
                      <a:pt x="476" y="82"/>
                      <a:pt x="394" y="1"/>
                      <a:pt x="293" y="1"/>
                    </a:cubicBezTo>
                    <a:cubicBezTo>
                      <a:pt x="286" y="0"/>
                      <a:pt x="280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9"/>
              <p:cNvSpPr/>
              <p:nvPr/>
            </p:nvSpPr>
            <p:spPr>
              <a:xfrm flipH="1" rot="10800000">
                <a:off x="6679807" y="4573974"/>
                <a:ext cx="13373" cy="8207"/>
              </a:xfrm>
              <a:custGeom>
                <a:rect b="b" l="l" r="r" t="t"/>
                <a:pathLst>
                  <a:path extrusionOk="0" h="224" w="365">
                    <a:moveTo>
                      <a:pt x="202" y="0"/>
                    </a:moveTo>
                    <a:cubicBezTo>
                      <a:pt x="1" y="0"/>
                      <a:pt x="199" y="223"/>
                      <a:pt x="306" y="223"/>
                    </a:cubicBezTo>
                    <a:cubicBezTo>
                      <a:pt x="340" y="223"/>
                      <a:pt x="364" y="201"/>
                      <a:pt x="364" y="143"/>
                    </a:cubicBezTo>
                    <a:cubicBezTo>
                      <a:pt x="344" y="61"/>
                      <a:pt x="283" y="0"/>
                      <a:pt x="2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9"/>
              <p:cNvSpPr/>
              <p:nvPr/>
            </p:nvSpPr>
            <p:spPr>
              <a:xfrm flipH="1" rot="10800000">
                <a:off x="7545258" y="4568222"/>
                <a:ext cx="21653" cy="18539"/>
              </a:xfrm>
              <a:custGeom>
                <a:rect b="b" l="l" r="r" t="t"/>
                <a:pathLst>
                  <a:path extrusionOk="0" h="506" w="591">
                    <a:moveTo>
                      <a:pt x="358" y="1"/>
                    </a:moveTo>
                    <a:cubicBezTo>
                      <a:pt x="347" y="1"/>
                      <a:pt x="337" y="2"/>
                      <a:pt x="326" y="3"/>
                    </a:cubicBezTo>
                    <a:cubicBezTo>
                      <a:pt x="103" y="3"/>
                      <a:pt x="1" y="268"/>
                      <a:pt x="164" y="430"/>
                    </a:cubicBezTo>
                    <a:cubicBezTo>
                      <a:pt x="215" y="482"/>
                      <a:pt x="278" y="505"/>
                      <a:pt x="338" y="505"/>
                    </a:cubicBezTo>
                    <a:cubicBezTo>
                      <a:pt x="468" y="505"/>
                      <a:pt x="591" y="400"/>
                      <a:pt x="591" y="247"/>
                    </a:cubicBezTo>
                    <a:cubicBezTo>
                      <a:pt x="591" y="115"/>
                      <a:pt x="486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9"/>
              <p:cNvSpPr/>
              <p:nvPr/>
            </p:nvSpPr>
            <p:spPr>
              <a:xfrm flipH="1" rot="10800000">
                <a:off x="8575101" y="4557523"/>
                <a:ext cx="41767" cy="30702"/>
              </a:xfrm>
              <a:custGeom>
                <a:rect b="b" l="l" r="r" t="t"/>
                <a:pathLst>
                  <a:path extrusionOk="0" h="838" w="1140">
                    <a:moveTo>
                      <a:pt x="601" y="1"/>
                    </a:moveTo>
                    <a:cubicBezTo>
                      <a:pt x="588" y="1"/>
                      <a:pt x="576" y="1"/>
                      <a:pt x="563" y="2"/>
                    </a:cubicBezTo>
                    <a:cubicBezTo>
                      <a:pt x="0" y="22"/>
                      <a:pt x="33" y="837"/>
                      <a:pt x="564" y="837"/>
                    </a:cubicBezTo>
                    <a:cubicBezTo>
                      <a:pt x="570" y="837"/>
                      <a:pt x="577" y="837"/>
                      <a:pt x="583" y="837"/>
                    </a:cubicBezTo>
                    <a:cubicBezTo>
                      <a:pt x="1140" y="817"/>
                      <a:pt x="1114" y="1"/>
                      <a:pt x="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9"/>
              <p:cNvSpPr/>
              <p:nvPr/>
            </p:nvSpPr>
            <p:spPr>
              <a:xfrm flipH="1" rot="10800000">
                <a:off x="9045270" y="4548144"/>
                <a:ext cx="49021" cy="42280"/>
              </a:xfrm>
              <a:custGeom>
                <a:rect b="b" l="l" r="r" t="t"/>
                <a:pathLst>
                  <a:path extrusionOk="0" h="1154" w="133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612"/>
                    </a:cubicBezTo>
                    <a:cubicBezTo>
                      <a:pt x="34" y="943"/>
                      <a:pt x="297" y="1153"/>
                      <a:pt x="575" y="1153"/>
                    </a:cubicBezTo>
                    <a:cubicBezTo>
                      <a:pt x="723" y="1153"/>
                      <a:pt x="877" y="1093"/>
                      <a:pt x="997" y="958"/>
                    </a:cubicBezTo>
                    <a:cubicBezTo>
                      <a:pt x="1338" y="597"/>
                      <a:pt x="106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9"/>
              <p:cNvSpPr/>
              <p:nvPr/>
            </p:nvSpPr>
            <p:spPr>
              <a:xfrm flipH="1" rot="10800000">
                <a:off x="6294270" y="4583646"/>
                <a:ext cx="8903" cy="8390"/>
              </a:xfrm>
              <a:custGeom>
                <a:rect b="b" l="l" r="r" t="t"/>
                <a:pathLst>
                  <a:path extrusionOk="0" h="229" w="243">
                    <a:moveTo>
                      <a:pt x="147" y="1"/>
                    </a:moveTo>
                    <a:cubicBezTo>
                      <a:pt x="139" y="1"/>
                      <a:pt x="131" y="2"/>
                      <a:pt x="123" y="5"/>
                    </a:cubicBezTo>
                    <a:cubicBezTo>
                      <a:pt x="42" y="5"/>
                      <a:pt x="1" y="45"/>
                      <a:pt x="1" y="106"/>
                    </a:cubicBezTo>
                    <a:cubicBezTo>
                      <a:pt x="1" y="188"/>
                      <a:pt x="57" y="228"/>
                      <a:pt x="113" y="228"/>
                    </a:cubicBezTo>
                    <a:cubicBezTo>
                      <a:pt x="169" y="228"/>
                      <a:pt x="225" y="188"/>
                      <a:pt x="225" y="106"/>
                    </a:cubicBezTo>
                    <a:cubicBezTo>
                      <a:pt x="242" y="53"/>
                      <a:pt x="199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9"/>
              <p:cNvSpPr/>
              <p:nvPr/>
            </p:nvSpPr>
            <p:spPr>
              <a:xfrm flipH="1" rot="10800000">
                <a:off x="8306658" y="4567965"/>
                <a:ext cx="31875" cy="26745"/>
              </a:xfrm>
              <a:custGeom>
                <a:rect b="b" l="l" r="r" t="t"/>
                <a:pathLst>
                  <a:path extrusionOk="0" h="730" w="870">
                    <a:moveTo>
                      <a:pt x="482" y="1"/>
                    </a:moveTo>
                    <a:cubicBezTo>
                      <a:pt x="388" y="1"/>
                      <a:pt x="293" y="37"/>
                      <a:pt x="219" y="118"/>
                    </a:cubicBezTo>
                    <a:cubicBezTo>
                      <a:pt x="0" y="356"/>
                      <a:pt x="169" y="730"/>
                      <a:pt x="479" y="730"/>
                    </a:cubicBezTo>
                    <a:cubicBezTo>
                      <a:pt x="487" y="730"/>
                      <a:pt x="495" y="729"/>
                      <a:pt x="503" y="729"/>
                    </a:cubicBezTo>
                    <a:cubicBezTo>
                      <a:pt x="707" y="729"/>
                      <a:pt x="870" y="566"/>
                      <a:pt x="870" y="362"/>
                    </a:cubicBezTo>
                    <a:cubicBezTo>
                      <a:pt x="856" y="145"/>
                      <a:pt x="671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9"/>
              <p:cNvSpPr/>
              <p:nvPr/>
            </p:nvSpPr>
            <p:spPr>
              <a:xfrm flipH="1" rot="10800000">
                <a:off x="7643299" y="4579176"/>
                <a:ext cx="20187" cy="19601"/>
              </a:xfrm>
              <a:custGeom>
                <a:rect b="b" l="l" r="r" t="t"/>
                <a:pathLst>
                  <a:path extrusionOk="0" h="535" w="551">
                    <a:moveTo>
                      <a:pt x="272" y="0"/>
                    </a:moveTo>
                    <a:cubicBezTo>
                      <a:pt x="135" y="0"/>
                      <a:pt x="0" y="92"/>
                      <a:pt x="11" y="270"/>
                    </a:cubicBezTo>
                    <a:cubicBezTo>
                      <a:pt x="11" y="448"/>
                      <a:pt x="141" y="535"/>
                      <a:pt x="272" y="535"/>
                    </a:cubicBezTo>
                    <a:cubicBezTo>
                      <a:pt x="410" y="535"/>
                      <a:pt x="550" y="438"/>
                      <a:pt x="540" y="250"/>
                    </a:cubicBezTo>
                    <a:cubicBezTo>
                      <a:pt x="530" y="82"/>
                      <a:pt x="400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9"/>
              <p:cNvSpPr/>
              <p:nvPr/>
            </p:nvSpPr>
            <p:spPr>
              <a:xfrm flipH="1" rot="10800000">
                <a:off x="7159428" y="4586430"/>
                <a:ext cx="16450" cy="15717"/>
              </a:xfrm>
              <a:custGeom>
                <a:rect b="b" l="l" r="r" t="t"/>
                <a:pathLst>
                  <a:path extrusionOk="0" h="429" w="449">
                    <a:moveTo>
                      <a:pt x="231" y="1"/>
                    </a:moveTo>
                    <a:cubicBezTo>
                      <a:pt x="116" y="1"/>
                      <a:pt x="0" y="82"/>
                      <a:pt x="32" y="240"/>
                    </a:cubicBezTo>
                    <a:cubicBezTo>
                      <a:pt x="42" y="367"/>
                      <a:pt x="136" y="428"/>
                      <a:pt x="232" y="428"/>
                    </a:cubicBezTo>
                    <a:cubicBezTo>
                      <a:pt x="335" y="428"/>
                      <a:pt x="439" y="357"/>
                      <a:pt x="439" y="220"/>
                    </a:cubicBezTo>
                    <a:cubicBezTo>
                      <a:pt x="449" y="72"/>
                      <a:pt x="340" y="1"/>
                      <a:pt x="2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9"/>
              <p:cNvSpPr/>
              <p:nvPr/>
            </p:nvSpPr>
            <p:spPr>
              <a:xfrm flipH="1" rot="10800000">
                <a:off x="8658561" y="457166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58" y="1"/>
                    </a:moveTo>
                    <a:cubicBezTo>
                      <a:pt x="225" y="1"/>
                      <a:pt x="0" y="191"/>
                      <a:pt x="15" y="462"/>
                    </a:cubicBezTo>
                    <a:cubicBezTo>
                      <a:pt x="15" y="695"/>
                      <a:pt x="200" y="890"/>
                      <a:pt x="446" y="890"/>
                    </a:cubicBezTo>
                    <a:cubicBezTo>
                      <a:pt x="458" y="890"/>
                      <a:pt x="470" y="890"/>
                      <a:pt x="483" y="889"/>
                    </a:cubicBezTo>
                    <a:cubicBezTo>
                      <a:pt x="869" y="869"/>
                      <a:pt x="1052" y="380"/>
                      <a:pt x="747" y="116"/>
                    </a:cubicBezTo>
                    <a:cubicBezTo>
                      <a:pt x="661" y="36"/>
                      <a:pt x="559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9"/>
              <p:cNvSpPr/>
              <p:nvPr/>
            </p:nvSpPr>
            <p:spPr>
              <a:xfrm flipH="1" rot="10800000">
                <a:off x="6772902" y="4591706"/>
                <a:ext cx="14948" cy="12860"/>
              </a:xfrm>
              <a:custGeom>
                <a:rect b="b" l="l" r="r" t="t"/>
                <a:pathLst>
                  <a:path extrusionOk="0" h="351" w="408">
                    <a:moveTo>
                      <a:pt x="225" y="1"/>
                    </a:moveTo>
                    <a:cubicBezTo>
                      <a:pt x="82" y="21"/>
                      <a:pt x="1" y="204"/>
                      <a:pt x="123" y="306"/>
                    </a:cubicBezTo>
                    <a:cubicBezTo>
                      <a:pt x="154" y="337"/>
                      <a:pt x="192" y="351"/>
                      <a:pt x="230" y="351"/>
                    </a:cubicBezTo>
                    <a:cubicBezTo>
                      <a:pt x="319" y="351"/>
                      <a:pt x="408" y="277"/>
                      <a:pt x="408" y="163"/>
                    </a:cubicBezTo>
                    <a:cubicBezTo>
                      <a:pt x="408" y="82"/>
                      <a:pt x="326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9"/>
              <p:cNvSpPr/>
              <p:nvPr/>
            </p:nvSpPr>
            <p:spPr>
              <a:xfrm flipH="1" rot="10800000">
                <a:off x="9318110" y="4559795"/>
                <a:ext cx="54040" cy="45577"/>
              </a:xfrm>
              <a:custGeom>
                <a:rect b="b" l="l" r="r" t="t"/>
                <a:pathLst>
                  <a:path extrusionOk="0" h="1244" w="1475">
                    <a:moveTo>
                      <a:pt x="659" y="1"/>
                    </a:moveTo>
                    <a:cubicBezTo>
                      <a:pt x="643" y="1"/>
                      <a:pt x="627" y="1"/>
                      <a:pt x="611" y="2"/>
                    </a:cubicBezTo>
                    <a:cubicBezTo>
                      <a:pt x="265" y="2"/>
                      <a:pt x="1" y="308"/>
                      <a:pt x="21" y="653"/>
                    </a:cubicBezTo>
                    <a:cubicBezTo>
                      <a:pt x="35" y="1014"/>
                      <a:pt x="337" y="1243"/>
                      <a:pt x="647" y="1243"/>
                    </a:cubicBezTo>
                    <a:cubicBezTo>
                      <a:pt x="809" y="1243"/>
                      <a:pt x="974" y="1180"/>
                      <a:pt x="1100" y="1040"/>
                    </a:cubicBezTo>
                    <a:cubicBezTo>
                      <a:pt x="1475" y="645"/>
                      <a:pt x="1179" y="1"/>
                      <a:pt x="6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9"/>
              <p:cNvSpPr/>
              <p:nvPr/>
            </p:nvSpPr>
            <p:spPr>
              <a:xfrm flipH="1" rot="10800000">
                <a:off x="8215834" y="4579872"/>
                <a:ext cx="26526" cy="25646"/>
              </a:xfrm>
              <a:custGeom>
                <a:rect b="b" l="l" r="r" t="t"/>
                <a:pathLst>
                  <a:path extrusionOk="0" h="700" w="724">
                    <a:moveTo>
                      <a:pt x="376" y="1"/>
                    </a:moveTo>
                    <a:cubicBezTo>
                      <a:pt x="190" y="1"/>
                      <a:pt x="1" y="128"/>
                      <a:pt x="12" y="373"/>
                    </a:cubicBezTo>
                    <a:cubicBezTo>
                      <a:pt x="31" y="545"/>
                      <a:pt x="177" y="700"/>
                      <a:pt x="347" y="700"/>
                    </a:cubicBezTo>
                    <a:cubicBezTo>
                      <a:pt x="357" y="700"/>
                      <a:pt x="367" y="699"/>
                      <a:pt x="378" y="698"/>
                    </a:cubicBezTo>
                    <a:cubicBezTo>
                      <a:pt x="581" y="698"/>
                      <a:pt x="724" y="535"/>
                      <a:pt x="724" y="332"/>
                    </a:cubicBezTo>
                    <a:cubicBezTo>
                      <a:pt x="714" y="108"/>
                      <a:pt x="54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9"/>
              <p:cNvSpPr/>
              <p:nvPr/>
            </p:nvSpPr>
            <p:spPr>
              <a:xfrm flipH="1" rot="10800000">
                <a:off x="9413550" y="4559502"/>
                <a:ext cx="55726" cy="47299"/>
              </a:xfrm>
              <a:custGeom>
                <a:rect b="b" l="l" r="r" t="t"/>
                <a:pathLst>
                  <a:path extrusionOk="0" h="1291" w="1521">
                    <a:moveTo>
                      <a:pt x="656" y="0"/>
                    </a:moveTo>
                    <a:cubicBezTo>
                      <a:pt x="648" y="0"/>
                      <a:pt x="640" y="0"/>
                      <a:pt x="631" y="1"/>
                    </a:cubicBezTo>
                    <a:cubicBezTo>
                      <a:pt x="285" y="21"/>
                      <a:pt x="0" y="326"/>
                      <a:pt x="21" y="672"/>
                    </a:cubicBezTo>
                    <a:cubicBezTo>
                      <a:pt x="34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9"/>
              <p:cNvSpPr/>
              <p:nvPr/>
            </p:nvSpPr>
            <p:spPr>
              <a:xfrm flipH="1" rot="10800000">
                <a:off x="7735370" y="4587383"/>
                <a:ext cx="24657" cy="21140"/>
              </a:xfrm>
              <a:custGeom>
                <a:rect b="b" l="l" r="r" t="t"/>
                <a:pathLst>
                  <a:path extrusionOk="0" h="577" w="673">
                    <a:moveTo>
                      <a:pt x="372" y="0"/>
                    </a:moveTo>
                    <a:cubicBezTo>
                      <a:pt x="299" y="0"/>
                      <a:pt x="225" y="27"/>
                      <a:pt x="164" y="88"/>
                    </a:cubicBezTo>
                    <a:cubicBezTo>
                      <a:pt x="1" y="271"/>
                      <a:pt x="143" y="577"/>
                      <a:pt x="387" y="577"/>
                    </a:cubicBezTo>
                    <a:cubicBezTo>
                      <a:pt x="550" y="556"/>
                      <a:pt x="672" y="434"/>
                      <a:pt x="672" y="271"/>
                    </a:cubicBezTo>
                    <a:cubicBezTo>
                      <a:pt x="659" y="109"/>
                      <a:pt x="518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9"/>
              <p:cNvSpPr/>
              <p:nvPr/>
            </p:nvSpPr>
            <p:spPr>
              <a:xfrm flipH="1" rot="10800000">
                <a:off x="6388209" y="4600682"/>
                <a:ext cx="10149" cy="9233"/>
              </a:xfrm>
              <a:custGeom>
                <a:rect b="b" l="l" r="r" t="t"/>
                <a:pathLst>
                  <a:path extrusionOk="0" h="252" w="277">
                    <a:moveTo>
                      <a:pt x="150" y="1"/>
                    </a:moveTo>
                    <a:cubicBezTo>
                      <a:pt x="142" y="1"/>
                      <a:pt x="133" y="2"/>
                      <a:pt x="123" y="4"/>
                    </a:cubicBezTo>
                    <a:cubicBezTo>
                      <a:pt x="1" y="25"/>
                      <a:pt x="1" y="228"/>
                      <a:pt x="123" y="248"/>
                    </a:cubicBezTo>
                    <a:cubicBezTo>
                      <a:pt x="133" y="251"/>
                      <a:pt x="142" y="252"/>
                      <a:pt x="150" y="252"/>
                    </a:cubicBezTo>
                    <a:cubicBezTo>
                      <a:pt x="277" y="252"/>
                      <a:pt x="277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9"/>
              <p:cNvSpPr/>
              <p:nvPr/>
            </p:nvSpPr>
            <p:spPr>
              <a:xfrm flipH="1" rot="10800000">
                <a:off x="8878276" y="4504985"/>
                <a:ext cx="77342" cy="105553"/>
              </a:xfrm>
              <a:custGeom>
                <a:rect b="b" l="l" r="r" t="t"/>
                <a:pathLst>
                  <a:path extrusionOk="0" h="2881" w="2111">
                    <a:moveTo>
                      <a:pt x="533" y="0"/>
                    </a:moveTo>
                    <a:cubicBezTo>
                      <a:pt x="525" y="0"/>
                      <a:pt x="517" y="1"/>
                      <a:pt x="509" y="1"/>
                    </a:cubicBezTo>
                    <a:cubicBezTo>
                      <a:pt x="224" y="21"/>
                      <a:pt x="0" y="265"/>
                      <a:pt x="0" y="550"/>
                    </a:cubicBezTo>
                    <a:cubicBezTo>
                      <a:pt x="20" y="843"/>
                      <a:pt x="244" y="1060"/>
                      <a:pt x="532" y="1060"/>
                    </a:cubicBezTo>
                    <a:cubicBezTo>
                      <a:pt x="544" y="1060"/>
                      <a:pt x="557" y="1060"/>
                      <a:pt x="570" y="1059"/>
                    </a:cubicBezTo>
                    <a:lnTo>
                      <a:pt x="651" y="1059"/>
                    </a:lnTo>
                    <a:cubicBezTo>
                      <a:pt x="256" y="1336"/>
                      <a:pt x="475" y="1976"/>
                      <a:pt x="953" y="1976"/>
                    </a:cubicBezTo>
                    <a:cubicBezTo>
                      <a:pt x="968" y="1976"/>
                      <a:pt x="982" y="1976"/>
                      <a:pt x="997" y="1975"/>
                    </a:cubicBezTo>
                    <a:cubicBezTo>
                      <a:pt x="1038" y="1975"/>
                      <a:pt x="1079" y="1954"/>
                      <a:pt x="1119" y="1954"/>
                    </a:cubicBezTo>
                    <a:cubicBezTo>
                      <a:pt x="997" y="2056"/>
                      <a:pt x="916" y="2219"/>
                      <a:pt x="936" y="2382"/>
                    </a:cubicBezTo>
                    <a:cubicBezTo>
                      <a:pt x="936" y="2688"/>
                      <a:pt x="1180" y="2881"/>
                      <a:pt x="1434" y="2881"/>
                    </a:cubicBezTo>
                    <a:cubicBezTo>
                      <a:pt x="1568" y="2881"/>
                      <a:pt x="1706" y="2827"/>
                      <a:pt x="1811" y="2707"/>
                    </a:cubicBezTo>
                    <a:cubicBezTo>
                      <a:pt x="2111" y="2388"/>
                      <a:pt x="1861" y="1852"/>
                      <a:pt x="1428" y="1852"/>
                    </a:cubicBezTo>
                    <a:cubicBezTo>
                      <a:pt x="1420" y="1852"/>
                      <a:pt x="1412" y="1852"/>
                      <a:pt x="1404" y="1853"/>
                    </a:cubicBezTo>
                    <a:cubicBezTo>
                      <a:pt x="1371" y="1867"/>
                      <a:pt x="1338" y="1874"/>
                      <a:pt x="1305" y="1874"/>
                    </a:cubicBezTo>
                    <a:cubicBezTo>
                      <a:pt x="1156" y="1874"/>
                      <a:pt x="1025" y="1735"/>
                      <a:pt x="1058" y="1568"/>
                    </a:cubicBezTo>
                    <a:cubicBezTo>
                      <a:pt x="1084" y="1440"/>
                      <a:pt x="1190" y="1368"/>
                      <a:pt x="1301" y="1368"/>
                    </a:cubicBezTo>
                    <a:cubicBezTo>
                      <a:pt x="1366" y="1368"/>
                      <a:pt x="1433" y="1393"/>
                      <a:pt x="1486" y="1446"/>
                    </a:cubicBezTo>
                    <a:cubicBezTo>
                      <a:pt x="1486" y="1173"/>
                      <a:pt x="1262" y="956"/>
                      <a:pt x="992" y="956"/>
                    </a:cubicBezTo>
                    <a:cubicBezTo>
                      <a:pt x="981" y="956"/>
                      <a:pt x="969" y="956"/>
                      <a:pt x="957" y="957"/>
                    </a:cubicBezTo>
                    <a:lnTo>
                      <a:pt x="855" y="957"/>
                    </a:lnTo>
                    <a:cubicBezTo>
                      <a:pt x="1276" y="637"/>
                      <a:pt x="1045" y="0"/>
                      <a:pt x="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9"/>
              <p:cNvSpPr/>
              <p:nvPr/>
            </p:nvSpPr>
            <p:spPr>
              <a:xfrm flipH="1" rot="10800000">
                <a:off x="9221936" y="4566536"/>
                <a:ext cx="52758" cy="44734"/>
              </a:xfrm>
              <a:custGeom>
                <a:rect b="b" l="l" r="r" t="t"/>
                <a:pathLst>
                  <a:path extrusionOk="0" h="1221" w="1440">
                    <a:moveTo>
                      <a:pt x="637" y="0"/>
                    </a:moveTo>
                    <a:cubicBezTo>
                      <a:pt x="629" y="0"/>
                      <a:pt x="620" y="0"/>
                      <a:pt x="611" y="1"/>
                    </a:cubicBezTo>
                    <a:cubicBezTo>
                      <a:pt x="265" y="21"/>
                      <a:pt x="1" y="306"/>
                      <a:pt x="21" y="631"/>
                    </a:cubicBezTo>
                    <a:cubicBezTo>
                      <a:pt x="35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7"/>
                      <a:pt x="1170" y="0"/>
                      <a:pt x="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9"/>
              <p:cNvSpPr/>
              <p:nvPr/>
            </p:nvSpPr>
            <p:spPr>
              <a:xfrm flipH="1" rot="10800000">
                <a:off x="8482591" y="4581374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9" y="0"/>
                      <a:pt x="322" y="41"/>
                      <a:pt x="239" y="131"/>
                    </a:cubicBezTo>
                    <a:cubicBezTo>
                      <a:pt x="1" y="409"/>
                      <a:pt x="189" y="823"/>
                      <a:pt x="540" y="823"/>
                    </a:cubicBezTo>
                    <a:cubicBezTo>
                      <a:pt x="548" y="823"/>
                      <a:pt x="556" y="823"/>
                      <a:pt x="565" y="822"/>
                    </a:cubicBezTo>
                    <a:cubicBezTo>
                      <a:pt x="789" y="802"/>
                      <a:pt x="972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9"/>
              <p:cNvSpPr/>
              <p:nvPr/>
            </p:nvSpPr>
            <p:spPr>
              <a:xfrm flipH="1" rot="10800000">
                <a:off x="8733851" y="4577637"/>
                <a:ext cx="40814" cy="35135"/>
              </a:xfrm>
              <a:custGeom>
                <a:rect b="b" l="l" r="r" t="t"/>
                <a:pathLst>
                  <a:path extrusionOk="0" h="959" w="1114">
                    <a:moveTo>
                      <a:pt x="500" y="0"/>
                    </a:moveTo>
                    <a:cubicBezTo>
                      <a:pt x="247" y="0"/>
                      <a:pt x="1" y="210"/>
                      <a:pt x="15" y="510"/>
                    </a:cubicBezTo>
                    <a:cubicBezTo>
                      <a:pt x="15" y="762"/>
                      <a:pt x="218" y="959"/>
                      <a:pt x="467" y="959"/>
                    </a:cubicBezTo>
                    <a:cubicBezTo>
                      <a:pt x="479" y="959"/>
                      <a:pt x="491" y="958"/>
                      <a:pt x="503" y="957"/>
                    </a:cubicBezTo>
                    <a:cubicBezTo>
                      <a:pt x="931" y="937"/>
                      <a:pt x="1114" y="408"/>
                      <a:pt x="808" y="123"/>
                    </a:cubicBezTo>
                    <a:cubicBezTo>
                      <a:pt x="717" y="38"/>
                      <a:pt x="608" y="0"/>
                      <a:pt x="5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9"/>
              <p:cNvSpPr/>
              <p:nvPr/>
            </p:nvSpPr>
            <p:spPr>
              <a:xfrm flipH="1" rot="10800000">
                <a:off x="8116546" y="458807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445" y="0"/>
                    </a:moveTo>
                    <a:cubicBezTo>
                      <a:pt x="356" y="0"/>
                      <a:pt x="267" y="34"/>
                      <a:pt x="198" y="110"/>
                    </a:cubicBezTo>
                    <a:cubicBezTo>
                      <a:pt x="0" y="327"/>
                      <a:pt x="168" y="680"/>
                      <a:pt x="459" y="680"/>
                    </a:cubicBezTo>
                    <a:cubicBezTo>
                      <a:pt x="467" y="680"/>
                      <a:pt x="475" y="680"/>
                      <a:pt x="483" y="679"/>
                    </a:cubicBezTo>
                    <a:cubicBezTo>
                      <a:pt x="666" y="659"/>
                      <a:pt x="809" y="517"/>
                      <a:pt x="788" y="333"/>
                    </a:cubicBezTo>
                    <a:cubicBezTo>
                      <a:pt x="788" y="131"/>
                      <a:pt x="619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9"/>
              <p:cNvSpPr/>
              <p:nvPr/>
            </p:nvSpPr>
            <p:spPr>
              <a:xfrm flipH="1" rot="10800000">
                <a:off x="9508991" y="4566243"/>
                <a:ext cx="56275" cy="48068"/>
              </a:xfrm>
              <a:custGeom>
                <a:rect b="b" l="l" r="r" t="t"/>
                <a:pathLst>
                  <a:path extrusionOk="0" h="1312" w="1536">
                    <a:moveTo>
                      <a:pt x="699" y="0"/>
                    </a:moveTo>
                    <a:cubicBezTo>
                      <a:pt x="683" y="0"/>
                      <a:pt x="667" y="1"/>
                      <a:pt x="651" y="2"/>
                    </a:cubicBezTo>
                    <a:cubicBezTo>
                      <a:pt x="285" y="23"/>
                      <a:pt x="0" y="328"/>
                      <a:pt x="20" y="674"/>
                    </a:cubicBezTo>
                    <a:cubicBezTo>
                      <a:pt x="34" y="1064"/>
                      <a:pt x="349" y="1311"/>
                      <a:pt x="679" y="1311"/>
                    </a:cubicBezTo>
                    <a:cubicBezTo>
                      <a:pt x="849" y="1311"/>
                      <a:pt x="1022" y="1246"/>
                      <a:pt x="1160" y="1101"/>
                    </a:cubicBezTo>
                    <a:cubicBezTo>
                      <a:pt x="1536" y="666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9"/>
              <p:cNvSpPr/>
              <p:nvPr/>
            </p:nvSpPr>
            <p:spPr>
              <a:xfrm flipH="1" rot="10800000">
                <a:off x="7830041" y="459328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388" y="1"/>
                    </a:moveTo>
                    <a:cubicBezTo>
                      <a:pt x="123" y="1"/>
                      <a:pt x="1" y="347"/>
                      <a:pt x="204" y="510"/>
                    </a:cubicBezTo>
                    <a:cubicBezTo>
                      <a:pt x="268" y="567"/>
                      <a:pt x="341" y="592"/>
                      <a:pt x="411" y="592"/>
                    </a:cubicBezTo>
                    <a:cubicBezTo>
                      <a:pt x="567" y="592"/>
                      <a:pt x="707" y="468"/>
                      <a:pt x="693" y="286"/>
                    </a:cubicBezTo>
                    <a:cubicBezTo>
                      <a:pt x="693" y="123"/>
                      <a:pt x="550" y="1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9"/>
              <p:cNvSpPr/>
              <p:nvPr/>
            </p:nvSpPr>
            <p:spPr>
              <a:xfrm flipH="1" rot="10800000">
                <a:off x="8021142" y="4593318"/>
                <a:ext cx="28138" cy="23851"/>
              </a:xfrm>
              <a:custGeom>
                <a:rect b="b" l="l" r="r" t="t"/>
                <a:pathLst>
                  <a:path extrusionOk="0" h="651" w="768">
                    <a:moveTo>
                      <a:pt x="434" y="0"/>
                    </a:moveTo>
                    <a:cubicBezTo>
                      <a:pt x="351" y="0"/>
                      <a:pt x="266" y="32"/>
                      <a:pt x="198" y="101"/>
                    </a:cubicBezTo>
                    <a:cubicBezTo>
                      <a:pt x="0" y="318"/>
                      <a:pt x="148" y="651"/>
                      <a:pt x="437" y="651"/>
                    </a:cubicBezTo>
                    <a:cubicBezTo>
                      <a:pt x="445" y="651"/>
                      <a:pt x="454" y="650"/>
                      <a:pt x="462" y="650"/>
                    </a:cubicBezTo>
                    <a:cubicBezTo>
                      <a:pt x="625" y="650"/>
                      <a:pt x="767" y="487"/>
                      <a:pt x="767" y="324"/>
                    </a:cubicBezTo>
                    <a:cubicBezTo>
                      <a:pt x="754" y="122"/>
                      <a:pt x="598" y="0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9"/>
              <p:cNvSpPr/>
              <p:nvPr/>
            </p:nvSpPr>
            <p:spPr>
              <a:xfrm flipH="1" rot="10800000">
                <a:off x="8953566" y="4576978"/>
                <a:ext cx="48068" cy="40338"/>
              </a:xfrm>
              <a:custGeom>
                <a:rect b="b" l="l" r="r" t="t"/>
                <a:pathLst>
                  <a:path extrusionOk="0" h="1101" w="1312">
                    <a:moveTo>
                      <a:pt x="597" y="1"/>
                    </a:moveTo>
                    <a:cubicBezTo>
                      <a:pt x="582" y="1"/>
                      <a:pt x="566" y="1"/>
                      <a:pt x="550" y="3"/>
                    </a:cubicBezTo>
                    <a:cubicBezTo>
                      <a:pt x="245" y="3"/>
                      <a:pt x="0" y="267"/>
                      <a:pt x="21" y="573"/>
                    </a:cubicBezTo>
                    <a:cubicBezTo>
                      <a:pt x="34" y="894"/>
                      <a:pt x="302" y="1100"/>
                      <a:pt x="577" y="1100"/>
                    </a:cubicBezTo>
                    <a:cubicBezTo>
                      <a:pt x="720" y="1100"/>
                      <a:pt x="865" y="1044"/>
                      <a:pt x="977" y="918"/>
                    </a:cubicBezTo>
                    <a:cubicBezTo>
                      <a:pt x="1312" y="564"/>
                      <a:pt x="1056" y="1"/>
                      <a:pt x="5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9"/>
              <p:cNvSpPr/>
              <p:nvPr/>
            </p:nvSpPr>
            <p:spPr>
              <a:xfrm flipH="1" rot="10800000">
                <a:off x="7925701" y="4594784"/>
                <a:ext cx="26672" cy="23155"/>
              </a:xfrm>
              <a:custGeom>
                <a:rect b="b" l="l" r="r" t="t"/>
                <a:pathLst>
                  <a:path extrusionOk="0" h="632" w="728">
                    <a:moveTo>
                      <a:pt x="418" y="0"/>
                    </a:moveTo>
                    <a:cubicBezTo>
                      <a:pt x="340" y="0"/>
                      <a:pt x="261" y="32"/>
                      <a:pt x="198" y="101"/>
                    </a:cubicBezTo>
                    <a:cubicBezTo>
                      <a:pt x="0" y="299"/>
                      <a:pt x="148" y="631"/>
                      <a:pt x="418" y="631"/>
                    </a:cubicBezTo>
                    <a:cubicBezTo>
                      <a:pt x="426" y="631"/>
                      <a:pt x="434" y="631"/>
                      <a:pt x="442" y="630"/>
                    </a:cubicBezTo>
                    <a:cubicBezTo>
                      <a:pt x="605" y="610"/>
                      <a:pt x="727" y="467"/>
                      <a:pt x="727" y="305"/>
                    </a:cubicBezTo>
                    <a:cubicBezTo>
                      <a:pt x="714" y="117"/>
                      <a:pt x="568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9"/>
              <p:cNvSpPr/>
              <p:nvPr/>
            </p:nvSpPr>
            <p:spPr>
              <a:xfrm flipH="1" rot="10800000">
                <a:off x="7250802" y="4604529"/>
                <a:ext cx="20151" cy="16817"/>
              </a:xfrm>
              <a:custGeom>
                <a:rect b="b" l="l" r="r" t="t"/>
                <a:pathLst>
                  <a:path extrusionOk="0" h="459" w="550">
                    <a:moveTo>
                      <a:pt x="313" y="0"/>
                    </a:moveTo>
                    <a:cubicBezTo>
                      <a:pt x="253" y="0"/>
                      <a:pt x="192" y="23"/>
                      <a:pt x="143" y="72"/>
                    </a:cubicBezTo>
                    <a:cubicBezTo>
                      <a:pt x="0" y="235"/>
                      <a:pt x="122" y="459"/>
                      <a:pt x="326" y="459"/>
                    </a:cubicBezTo>
                    <a:cubicBezTo>
                      <a:pt x="448" y="459"/>
                      <a:pt x="550" y="357"/>
                      <a:pt x="550" y="215"/>
                    </a:cubicBezTo>
                    <a:cubicBezTo>
                      <a:pt x="536" y="81"/>
                      <a:pt x="427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9"/>
              <p:cNvSpPr/>
              <p:nvPr/>
            </p:nvSpPr>
            <p:spPr>
              <a:xfrm flipH="1" rot="10800000">
                <a:off x="5711990" y="4619477"/>
                <a:ext cx="3810" cy="2235"/>
              </a:xfrm>
              <a:custGeom>
                <a:rect b="b" l="l" r="r" t="t"/>
                <a:pathLst>
                  <a:path extrusionOk="0" h="61" w="104">
                    <a:moveTo>
                      <a:pt x="63" y="1"/>
                    </a:moveTo>
                    <a:cubicBezTo>
                      <a:pt x="0" y="1"/>
                      <a:pt x="58" y="61"/>
                      <a:pt x="88" y="61"/>
                    </a:cubicBezTo>
                    <a:cubicBezTo>
                      <a:pt x="97" y="61"/>
                      <a:pt x="103" y="55"/>
                      <a:pt x="103" y="41"/>
                    </a:cubicBezTo>
                    <a:cubicBezTo>
                      <a:pt x="103" y="21"/>
                      <a:pt x="8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9"/>
              <p:cNvSpPr/>
              <p:nvPr/>
            </p:nvSpPr>
            <p:spPr>
              <a:xfrm flipH="1" rot="10800000">
                <a:off x="5808200" y="4617939"/>
                <a:ext cx="4506" cy="3774"/>
              </a:xfrm>
              <a:custGeom>
                <a:rect b="b" l="l" r="r" t="t"/>
                <a:pathLst>
                  <a:path extrusionOk="0" h="103" w="123">
                    <a:moveTo>
                      <a:pt x="62" y="1"/>
                    </a:moveTo>
                    <a:cubicBezTo>
                      <a:pt x="21" y="1"/>
                      <a:pt x="1" y="21"/>
                      <a:pt x="1" y="62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23" y="82"/>
                      <a:pt x="123" y="41"/>
                    </a:cubicBezTo>
                    <a:cubicBezTo>
                      <a:pt x="102" y="21"/>
                      <a:pt x="8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9"/>
              <p:cNvSpPr/>
              <p:nvPr/>
            </p:nvSpPr>
            <p:spPr>
              <a:xfrm flipH="1" rot="10800000">
                <a:off x="9127265" y="4578956"/>
                <a:ext cx="52025" cy="44258"/>
              </a:xfrm>
              <a:custGeom>
                <a:rect b="b" l="l" r="r" t="t"/>
                <a:pathLst>
                  <a:path extrusionOk="0" h="1208" w="142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82"/>
                      <a:pt x="333" y="1208"/>
                      <a:pt x="634" y="1208"/>
                    </a:cubicBezTo>
                    <a:cubicBezTo>
                      <a:pt x="788" y="1208"/>
                      <a:pt x="942" y="1149"/>
                      <a:pt x="1059" y="1018"/>
                    </a:cubicBezTo>
                    <a:cubicBezTo>
                      <a:pt x="1419" y="618"/>
                      <a:pt x="1149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9"/>
              <p:cNvSpPr/>
              <p:nvPr/>
            </p:nvSpPr>
            <p:spPr>
              <a:xfrm flipH="1" rot="10800000">
                <a:off x="5616623" y="4623801"/>
                <a:ext cx="2272" cy="2381"/>
              </a:xfrm>
              <a:custGeom>
                <a:rect b="b" l="l" r="r" t="t"/>
                <a:pathLst>
                  <a:path extrusionOk="0" h="65" w="62">
                    <a:moveTo>
                      <a:pt x="41" y="1"/>
                    </a:moveTo>
                    <a:cubicBezTo>
                      <a:pt x="5" y="1"/>
                      <a:pt x="0" y="65"/>
                      <a:pt x="29" y="65"/>
                    </a:cubicBezTo>
                    <a:cubicBezTo>
                      <a:pt x="32" y="65"/>
                      <a:pt x="36" y="64"/>
                      <a:pt x="41" y="62"/>
                    </a:cubicBezTo>
                    <a:cubicBezTo>
                      <a:pt x="41" y="62"/>
                      <a:pt x="61" y="41"/>
                      <a:pt x="61" y="41"/>
                    </a:cubicBezTo>
                    <a:cubicBezTo>
                      <a:pt x="61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9"/>
              <p:cNvSpPr/>
              <p:nvPr/>
            </p:nvSpPr>
            <p:spPr>
              <a:xfrm flipH="1" rot="10800000">
                <a:off x="5902872" y="4620906"/>
                <a:ext cx="6009" cy="5276"/>
              </a:xfrm>
              <a:custGeom>
                <a:rect b="b" l="l" r="r" t="t"/>
                <a:pathLst>
                  <a:path extrusionOk="0" h="144" w="164">
                    <a:moveTo>
                      <a:pt x="82" y="1"/>
                    </a:moveTo>
                    <a:cubicBezTo>
                      <a:pt x="1" y="1"/>
                      <a:pt x="1" y="143"/>
                      <a:pt x="82" y="143"/>
                    </a:cubicBezTo>
                    <a:cubicBezTo>
                      <a:pt x="123" y="143"/>
                      <a:pt x="164" y="102"/>
                      <a:pt x="164" y="62"/>
                    </a:cubicBezTo>
                    <a:cubicBezTo>
                      <a:pt x="164" y="21"/>
                      <a:pt x="123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9"/>
              <p:cNvSpPr/>
              <p:nvPr/>
            </p:nvSpPr>
            <p:spPr>
              <a:xfrm flipH="1" rot="10800000">
                <a:off x="6867574" y="4612736"/>
                <a:ext cx="16743" cy="14289"/>
              </a:xfrm>
              <a:custGeom>
                <a:rect b="b" l="l" r="r" t="t"/>
                <a:pathLst>
                  <a:path extrusionOk="0" h="390" w="457">
                    <a:moveTo>
                      <a:pt x="219" y="0"/>
                    </a:moveTo>
                    <a:cubicBezTo>
                      <a:pt x="208" y="0"/>
                      <a:pt x="196" y="1"/>
                      <a:pt x="184" y="3"/>
                    </a:cubicBezTo>
                    <a:cubicBezTo>
                      <a:pt x="82" y="24"/>
                      <a:pt x="1" y="105"/>
                      <a:pt x="1" y="207"/>
                    </a:cubicBezTo>
                    <a:cubicBezTo>
                      <a:pt x="21" y="308"/>
                      <a:pt x="103" y="390"/>
                      <a:pt x="204" y="390"/>
                    </a:cubicBezTo>
                    <a:cubicBezTo>
                      <a:pt x="457" y="390"/>
                      <a:pt x="450" y="0"/>
                      <a:pt x="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9"/>
              <p:cNvSpPr/>
              <p:nvPr/>
            </p:nvSpPr>
            <p:spPr>
              <a:xfrm flipH="1" rot="10800000">
                <a:off x="6482147" y="4619294"/>
                <a:ext cx="10478" cy="10625"/>
              </a:xfrm>
              <a:custGeom>
                <a:rect b="b" l="l" r="r" t="t"/>
                <a:pathLst>
                  <a:path extrusionOk="0" h="290" w="286">
                    <a:moveTo>
                      <a:pt x="143" y="1"/>
                    </a:moveTo>
                    <a:cubicBezTo>
                      <a:pt x="62" y="21"/>
                      <a:pt x="1" y="82"/>
                      <a:pt x="1" y="164"/>
                    </a:cubicBezTo>
                    <a:cubicBezTo>
                      <a:pt x="1" y="234"/>
                      <a:pt x="62" y="290"/>
                      <a:pt x="118" y="290"/>
                    </a:cubicBezTo>
                    <a:cubicBezTo>
                      <a:pt x="127" y="290"/>
                      <a:pt x="135" y="288"/>
                      <a:pt x="143" y="286"/>
                    </a:cubicBezTo>
                    <a:cubicBezTo>
                      <a:pt x="225" y="286"/>
                      <a:pt x="286" y="225"/>
                      <a:pt x="286" y="143"/>
                    </a:cubicBezTo>
                    <a:cubicBezTo>
                      <a:pt x="286" y="62"/>
                      <a:pt x="225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9"/>
              <p:cNvSpPr/>
              <p:nvPr/>
            </p:nvSpPr>
            <p:spPr>
              <a:xfrm flipH="1" rot="10800000">
                <a:off x="8389422" y="4602991"/>
                <a:ext cx="34110" cy="28760"/>
              </a:xfrm>
              <a:custGeom>
                <a:rect b="b" l="l" r="r" t="t"/>
                <a:pathLst>
                  <a:path extrusionOk="0" h="785" w="931">
                    <a:moveTo>
                      <a:pt x="531" y="1"/>
                    </a:moveTo>
                    <a:cubicBezTo>
                      <a:pt x="428" y="1"/>
                      <a:pt x="322" y="41"/>
                      <a:pt x="239" y="132"/>
                    </a:cubicBezTo>
                    <a:cubicBezTo>
                      <a:pt x="0" y="390"/>
                      <a:pt x="188" y="784"/>
                      <a:pt x="519" y="784"/>
                    </a:cubicBezTo>
                    <a:cubicBezTo>
                      <a:pt x="527" y="784"/>
                      <a:pt x="535" y="784"/>
                      <a:pt x="544" y="783"/>
                    </a:cubicBezTo>
                    <a:cubicBezTo>
                      <a:pt x="768" y="783"/>
                      <a:pt x="930" y="600"/>
                      <a:pt x="930" y="376"/>
                    </a:cubicBezTo>
                    <a:cubicBezTo>
                      <a:pt x="917" y="149"/>
                      <a:pt x="728" y="1"/>
                      <a:pt x="5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9"/>
              <p:cNvSpPr/>
              <p:nvPr/>
            </p:nvSpPr>
            <p:spPr>
              <a:xfrm flipH="1" rot="10800000">
                <a:off x="8566858" y="4600060"/>
                <a:ext cx="37847" cy="32241"/>
              </a:xfrm>
              <a:custGeom>
                <a:rect b="b" l="l" r="r" t="t"/>
                <a:pathLst>
                  <a:path extrusionOk="0" h="880" w="1033">
                    <a:moveTo>
                      <a:pt x="460" y="0"/>
                    </a:moveTo>
                    <a:cubicBezTo>
                      <a:pt x="226" y="0"/>
                      <a:pt x="1" y="182"/>
                      <a:pt x="15" y="452"/>
                    </a:cubicBezTo>
                    <a:cubicBezTo>
                      <a:pt x="35" y="697"/>
                      <a:pt x="218" y="880"/>
                      <a:pt x="462" y="880"/>
                    </a:cubicBezTo>
                    <a:cubicBezTo>
                      <a:pt x="849" y="859"/>
                      <a:pt x="1032" y="371"/>
                      <a:pt x="747" y="107"/>
                    </a:cubicBezTo>
                    <a:cubicBezTo>
                      <a:pt x="662" y="33"/>
                      <a:pt x="560" y="0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9"/>
              <p:cNvSpPr/>
              <p:nvPr/>
            </p:nvSpPr>
            <p:spPr>
              <a:xfrm flipH="1" rot="10800000">
                <a:off x="5521182" y="4632850"/>
                <a:ext cx="2272" cy="1356"/>
              </a:xfrm>
              <a:custGeom>
                <a:rect b="b" l="l" r="r" t="t"/>
                <a:pathLst>
                  <a:path extrusionOk="0" h="37" w="62">
                    <a:moveTo>
                      <a:pt x="33" y="1"/>
                    </a:moveTo>
                    <a:cubicBezTo>
                      <a:pt x="26" y="1"/>
                      <a:pt x="21" y="6"/>
                      <a:pt x="21" y="16"/>
                    </a:cubicBezTo>
                    <a:lnTo>
                      <a:pt x="0" y="16"/>
                    </a:lnTo>
                    <a:cubicBezTo>
                      <a:pt x="0" y="16"/>
                      <a:pt x="21" y="36"/>
                      <a:pt x="21" y="36"/>
                    </a:cubicBezTo>
                    <a:cubicBezTo>
                      <a:pt x="41" y="36"/>
                      <a:pt x="41" y="36"/>
                      <a:pt x="61" y="16"/>
                    </a:cubicBezTo>
                    <a:cubicBezTo>
                      <a:pt x="51" y="6"/>
                      <a:pt x="41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9"/>
              <p:cNvSpPr/>
              <p:nvPr/>
            </p:nvSpPr>
            <p:spPr>
              <a:xfrm flipH="1" rot="10800000">
                <a:off x="5999045" y="4629736"/>
                <a:ext cx="6631" cy="4690"/>
              </a:xfrm>
              <a:custGeom>
                <a:rect b="b" l="l" r="r" t="t"/>
                <a:pathLst>
                  <a:path extrusionOk="0" h="128" w="181">
                    <a:moveTo>
                      <a:pt x="98" y="1"/>
                    </a:moveTo>
                    <a:cubicBezTo>
                      <a:pt x="93" y="1"/>
                      <a:pt x="88" y="1"/>
                      <a:pt x="82" y="2"/>
                    </a:cubicBezTo>
                    <a:cubicBezTo>
                      <a:pt x="42" y="2"/>
                      <a:pt x="1" y="42"/>
                      <a:pt x="1" y="83"/>
                    </a:cubicBezTo>
                    <a:cubicBezTo>
                      <a:pt x="1" y="116"/>
                      <a:pt x="12" y="128"/>
                      <a:pt x="29" y="128"/>
                    </a:cubicBezTo>
                    <a:cubicBezTo>
                      <a:pt x="81" y="128"/>
                      <a:pt x="181" y="1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9"/>
              <p:cNvSpPr/>
              <p:nvPr/>
            </p:nvSpPr>
            <p:spPr>
              <a:xfrm flipH="1" rot="10800000">
                <a:off x="7347305" y="4621859"/>
                <a:ext cx="18685" cy="17952"/>
              </a:xfrm>
              <a:custGeom>
                <a:rect b="b" l="l" r="r" t="t"/>
                <a:pathLst>
                  <a:path extrusionOk="0" h="490" w="510">
                    <a:moveTo>
                      <a:pt x="262" y="1"/>
                    </a:moveTo>
                    <a:cubicBezTo>
                      <a:pt x="131" y="1"/>
                      <a:pt x="0" y="93"/>
                      <a:pt x="32" y="271"/>
                    </a:cubicBezTo>
                    <a:cubicBezTo>
                      <a:pt x="51" y="418"/>
                      <a:pt x="161" y="490"/>
                      <a:pt x="270" y="490"/>
                    </a:cubicBezTo>
                    <a:cubicBezTo>
                      <a:pt x="386" y="490"/>
                      <a:pt x="500" y="408"/>
                      <a:pt x="500" y="250"/>
                    </a:cubicBezTo>
                    <a:cubicBezTo>
                      <a:pt x="510" y="83"/>
                      <a:pt x="385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9"/>
              <p:cNvSpPr/>
              <p:nvPr/>
            </p:nvSpPr>
            <p:spPr>
              <a:xfrm flipH="1" rot="10800000">
                <a:off x="9034059" y="4597385"/>
                <a:ext cx="49790" cy="42976"/>
              </a:xfrm>
              <a:custGeom>
                <a:rect b="b" l="l" r="r" t="t"/>
                <a:pathLst>
                  <a:path extrusionOk="0" h="1173" w="1359">
                    <a:moveTo>
                      <a:pt x="595" y="0"/>
                    </a:moveTo>
                    <a:cubicBezTo>
                      <a:pt x="587" y="0"/>
                      <a:pt x="579" y="1"/>
                      <a:pt x="571" y="1"/>
                    </a:cubicBezTo>
                    <a:cubicBezTo>
                      <a:pt x="245" y="21"/>
                      <a:pt x="1" y="286"/>
                      <a:pt x="1" y="611"/>
                    </a:cubicBezTo>
                    <a:cubicBezTo>
                      <a:pt x="14" y="957"/>
                      <a:pt x="297" y="1172"/>
                      <a:pt x="588" y="1172"/>
                    </a:cubicBezTo>
                    <a:cubicBezTo>
                      <a:pt x="742" y="1172"/>
                      <a:pt x="898" y="1112"/>
                      <a:pt x="1018" y="978"/>
                    </a:cubicBezTo>
                    <a:cubicBezTo>
                      <a:pt x="1359" y="597"/>
                      <a:pt x="1089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9"/>
              <p:cNvSpPr/>
              <p:nvPr/>
            </p:nvSpPr>
            <p:spPr>
              <a:xfrm flipH="1" rot="10800000">
                <a:off x="8644163" y="4610428"/>
                <a:ext cx="40045" cy="33670"/>
              </a:xfrm>
              <a:custGeom>
                <a:rect b="b" l="l" r="r" t="t"/>
                <a:pathLst>
                  <a:path extrusionOk="0" h="919" w="1093">
                    <a:moveTo>
                      <a:pt x="468" y="1"/>
                    </a:moveTo>
                    <a:cubicBezTo>
                      <a:pt x="462" y="1"/>
                      <a:pt x="455" y="1"/>
                      <a:pt x="448" y="1"/>
                    </a:cubicBezTo>
                    <a:cubicBezTo>
                      <a:pt x="184" y="22"/>
                      <a:pt x="1" y="225"/>
                      <a:pt x="1" y="490"/>
                    </a:cubicBezTo>
                    <a:cubicBezTo>
                      <a:pt x="20" y="722"/>
                      <a:pt x="206" y="918"/>
                      <a:pt x="453" y="918"/>
                    </a:cubicBezTo>
                    <a:cubicBezTo>
                      <a:pt x="465" y="918"/>
                      <a:pt x="477" y="918"/>
                      <a:pt x="489" y="917"/>
                    </a:cubicBezTo>
                    <a:cubicBezTo>
                      <a:pt x="1093" y="897"/>
                      <a:pt x="1060" y="1"/>
                      <a:pt x="4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9"/>
              <p:cNvSpPr/>
              <p:nvPr/>
            </p:nvSpPr>
            <p:spPr>
              <a:xfrm flipH="1" rot="10800000">
                <a:off x="6093753" y="4638785"/>
                <a:ext cx="8060" cy="7584"/>
              </a:xfrm>
              <a:custGeom>
                <a:rect b="b" l="l" r="r" t="t"/>
                <a:pathLst>
                  <a:path extrusionOk="0" h="207" w="220">
                    <a:moveTo>
                      <a:pt x="116" y="1"/>
                    </a:moveTo>
                    <a:cubicBezTo>
                      <a:pt x="111" y="1"/>
                      <a:pt x="107" y="1"/>
                      <a:pt x="10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65"/>
                      <a:pt x="61" y="206"/>
                      <a:pt x="102" y="206"/>
                    </a:cubicBezTo>
                    <a:cubicBezTo>
                      <a:pt x="107" y="206"/>
                      <a:pt x="111" y="207"/>
                      <a:pt x="116" y="207"/>
                    </a:cubicBezTo>
                    <a:cubicBezTo>
                      <a:pt x="219" y="207"/>
                      <a:pt x="219" y="1"/>
                      <a:pt x="1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9"/>
              <p:cNvSpPr/>
              <p:nvPr/>
            </p:nvSpPr>
            <p:spPr>
              <a:xfrm flipH="1" rot="10800000">
                <a:off x="5426511" y="464702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9"/>
              <p:cNvSpPr/>
              <p:nvPr/>
            </p:nvSpPr>
            <p:spPr>
              <a:xfrm flipH="1" rot="10800000">
                <a:off x="8862595" y="4607570"/>
                <a:ext cx="47555" cy="40265"/>
              </a:xfrm>
              <a:custGeom>
                <a:rect b="b" l="l" r="r" t="t"/>
                <a:pathLst>
                  <a:path extrusionOk="0" h="1099" w="1298">
                    <a:moveTo>
                      <a:pt x="555" y="1"/>
                    </a:moveTo>
                    <a:cubicBezTo>
                      <a:pt x="547" y="1"/>
                      <a:pt x="538" y="1"/>
                      <a:pt x="530" y="1"/>
                    </a:cubicBezTo>
                    <a:cubicBezTo>
                      <a:pt x="225" y="22"/>
                      <a:pt x="1" y="286"/>
                      <a:pt x="21" y="571"/>
                    </a:cubicBezTo>
                    <a:cubicBezTo>
                      <a:pt x="35" y="892"/>
                      <a:pt x="303" y="1099"/>
                      <a:pt x="578" y="1099"/>
                    </a:cubicBezTo>
                    <a:cubicBezTo>
                      <a:pt x="721" y="1099"/>
                      <a:pt x="866" y="1043"/>
                      <a:pt x="978" y="917"/>
                    </a:cubicBezTo>
                    <a:cubicBezTo>
                      <a:pt x="1297" y="557"/>
                      <a:pt x="1028" y="1"/>
                      <a:pt x="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9"/>
              <p:cNvSpPr/>
              <p:nvPr/>
            </p:nvSpPr>
            <p:spPr>
              <a:xfrm flipH="1" rot="10800000">
                <a:off x="8712968" y="4612700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1" y="0"/>
                    </a:moveTo>
                    <a:cubicBezTo>
                      <a:pt x="514" y="0"/>
                      <a:pt x="384" y="50"/>
                      <a:pt x="280" y="161"/>
                    </a:cubicBezTo>
                    <a:cubicBezTo>
                      <a:pt x="0" y="480"/>
                      <a:pt x="210" y="975"/>
                      <a:pt x="640" y="975"/>
                    </a:cubicBezTo>
                    <a:cubicBezTo>
                      <a:pt x="649" y="975"/>
                      <a:pt x="658" y="975"/>
                      <a:pt x="666" y="975"/>
                    </a:cubicBezTo>
                    <a:cubicBezTo>
                      <a:pt x="931" y="955"/>
                      <a:pt x="1134" y="731"/>
                      <a:pt x="1134" y="466"/>
                    </a:cubicBezTo>
                    <a:cubicBezTo>
                      <a:pt x="1121" y="185"/>
                      <a:pt x="887" y="0"/>
                      <a:pt x="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9"/>
              <p:cNvSpPr/>
              <p:nvPr/>
            </p:nvSpPr>
            <p:spPr>
              <a:xfrm flipH="1" rot="10800000">
                <a:off x="6958801" y="4634316"/>
                <a:ext cx="16927" cy="14215"/>
              </a:xfrm>
              <a:custGeom>
                <a:rect b="b" l="l" r="r" t="t"/>
                <a:pathLst>
                  <a:path extrusionOk="0" h="388" w="462">
                    <a:moveTo>
                      <a:pt x="258" y="0"/>
                    </a:moveTo>
                    <a:cubicBezTo>
                      <a:pt x="0" y="20"/>
                      <a:pt x="13" y="388"/>
                      <a:pt x="259" y="388"/>
                    </a:cubicBezTo>
                    <a:cubicBezTo>
                      <a:pt x="265" y="388"/>
                      <a:pt x="272" y="387"/>
                      <a:pt x="278" y="387"/>
                    </a:cubicBezTo>
                    <a:cubicBezTo>
                      <a:pt x="380" y="387"/>
                      <a:pt x="461" y="305"/>
                      <a:pt x="461" y="183"/>
                    </a:cubicBezTo>
                    <a:cubicBezTo>
                      <a:pt x="461" y="82"/>
                      <a:pt x="360" y="0"/>
                      <a:pt x="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9"/>
              <p:cNvSpPr/>
              <p:nvPr/>
            </p:nvSpPr>
            <p:spPr>
              <a:xfrm flipH="1" rot="10800000">
                <a:off x="8295484" y="4620906"/>
                <a:ext cx="32607" cy="27991"/>
              </a:xfrm>
              <a:custGeom>
                <a:rect b="b" l="l" r="r" t="t"/>
                <a:pathLst>
                  <a:path extrusionOk="0" h="764" w="890">
                    <a:moveTo>
                      <a:pt x="514" y="0"/>
                    </a:moveTo>
                    <a:cubicBezTo>
                      <a:pt x="416" y="0"/>
                      <a:pt x="316" y="40"/>
                      <a:pt x="239" y="132"/>
                    </a:cubicBezTo>
                    <a:cubicBezTo>
                      <a:pt x="0" y="370"/>
                      <a:pt x="188" y="764"/>
                      <a:pt x="500" y="764"/>
                    </a:cubicBezTo>
                    <a:cubicBezTo>
                      <a:pt x="508" y="764"/>
                      <a:pt x="516" y="764"/>
                      <a:pt x="524" y="763"/>
                    </a:cubicBezTo>
                    <a:cubicBezTo>
                      <a:pt x="747" y="743"/>
                      <a:pt x="890" y="580"/>
                      <a:pt x="890" y="356"/>
                    </a:cubicBezTo>
                    <a:cubicBezTo>
                      <a:pt x="877" y="143"/>
                      <a:pt x="698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9"/>
              <p:cNvSpPr/>
              <p:nvPr/>
            </p:nvSpPr>
            <p:spPr>
              <a:xfrm flipH="1" rot="10800000">
                <a:off x="6573118" y="4638822"/>
                <a:ext cx="16414" cy="11944"/>
              </a:xfrm>
              <a:custGeom>
                <a:rect b="b" l="l" r="r" t="t"/>
                <a:pathLst>
                  <a:path extrusionOk="0" h="326" w="448">
                    <a:moveTo>
                      <a:pt x="224" y="0"/>
                    </a:moveTo>
                    <a:cubicBezTo>
                      <a:pt x="0" y="0"/>
                      <a:pt x="21" y="326"/>
                      <a:pt x="244" y="326"/>
                    </a:cubicBezTo>
                    <a:cubicBezTo>
                      <a:pt x="448" y="305"/>
                      <a:pt x="428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9"/>
              <p:cNvSpPr/>
              <p:nvPr/>
            </p:nvSpPr>
            <p:spPr>
              <a:xfrm flipH="1" rot="10800000">
                <a:off x="7439668" y="4635818"/>
                <a:ext cx="22129" cy="18685"/>
              </a:xfrm>
              <a:custGeom>
                <a:rect b="b" l="l" r="r" t="t"/>
                <a:pathLst>
                  <a:path extrusionOk="0" h="510" w="604">
                    <a:moveTo>
                      <a:pt x="339" y="0"/>
                    </a:moveTo>
                    <a:cubicBezTo>
                      <a:pt x="0" y="20"/>
                      <a:pt x="13" y="510"/>
                      <a:pt x="340" y="510"/>
                    </a:cubicBezTo>
                    <a:cubicBezTo>
                      <a:pt x="346" y="510"/>
                      <a:pt x="353" y="509"/>
                      <a:pt x="360" y="509"/>
                    </a:cubicBezTo>
                    <a:cubicBezTo>
                      <a:pt x="502" y="489"/>
                      <a:pt x="604" y="387"/>
                      <a:pt x="604" y="245"/>
                    </a:cubicBezTo>
                    <a:cubicBezTo>
                      <a:pt x="604" y="102"/>
                      <a:pt x="482" y="0"/>
                      <a:pt x="3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9"/>
              <p:cNvSpPr/>
              <p:nvPr/>
            </p:nvSpPr>
            <p:spPr>
              <a:xfrm flipH="1" rot="10800000">
                <a:off x="8474934" y="4626842"/>
                <a:ext cx="35831" cy="30812"/>
              </a:xfrm>
              <a:custGeom>
                <a:rect b="b" l="l" r="r" t="t"/>
                <a:pathLst>
                  <a:path extrusionOk="0" h="841" w="978">
                    <a:moveTo>
                      <a:pt x="432" y="0"/>
                    </a:moveTo>
                    <a:cubicBezTo>
                      <a:pt x="209" y="0"/>
                      <a:pt x="1" y="176"/>
                      <a:pt x="1" y="432"/>
                    </a:cubicBezTo>
                    <a:cubicBezTo>
                      <a:pt x="20" y="664"/>
                      <a:pt x="204" y="841"/>
                      <a:pt x="414" y="841"/>
                    </a:cubicBezTo>
                    <a:cubicBezTo>
                      <a:pt x="425" y="841"/>
                      <a:pt x="437" y="840"/>
                      <a:pt x="448" y="839"/>
                    </a:cubicBezTo>
                    <a:cubicBezTo>
                      <a:pt x="814" y="819"/>
                      <a:pt x="977" y="371"/>
                      <a:pt x="713" y="107"/>
                    </a:cubicBezTo>
                    <a:cubicBezTo>
                      <a:pt x="627" y="33"/>
                      <a:pt x="528" y="0"/>
                      <a:pt x="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9"/>
              <p:cNvSpPr/>
              <p:nvPr/>
            </p:nvSpPr>
            <p:spPr>
              <a:xfrm flipH="1" rot="10800000">
                <a:off x="6188424" y="4652964"/>
                <a:ext cx="9709" cy="8317"/>
              </a:xfrm>
              <a:custGeom>
                <a:rect b="b" l="l" r="r" t="t"/>
                <a:pathLst>
                  <a:path extrusionOk="0" h="227" w="265">
                    <a:moveTo>
                      <a:pt x="139" y="1"/>
                    </a:moveTo>
                    <a:cubicBezTo>
                      <a:pt x="134" y="1"/>
                      <a:pt x="128" y="1"/>
                      <a:pt x="122" y="2"/>
                    </a:cubicBezTo>
                    <a:cubicBezTo>
                      <a:pt x="41" y="2"/>
                      <a:pt x="0" y="43"/>
                      <a:pt x="0" y="104"/>
                    </a:cubicBezTo>
                    <a:cubicBezTo>
                      <a:pt x="0" y="185"/>
                      <a:pt x="61" y="226"/>
                      <a:pt x="122" y="226"/>
                    </a:cubicBezTo>
                    <a:cubicBezTo>
                      <a:pt x="259" y="226"/>
                      <a:pt x="265" y="1"/>
                      <a:pt x="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9"/>
              <p:cNvSpPr/>
              <p:nvPr/>
            </p:nvSpPr>
            <p:spPr>
              <a:xfrm flipH="1" rot="10800000">
                <a:off x="8940890" y="4620467"/>
                <a:ext cx="48838" cy="41584"/>
              </a:xfrm>
              <a:custGeom>
                <a:rect b="b" l="l" r="r" t="t"/>
                <a:pathLst>
                  <a:path extrusionOk="0" h="1135" w="1333">
                    <a:moveTo>
                      <a:pt x="598" y="1"/>
                    </a:moveTo>
                    <a:cubicBezTo>
                      <a:pt x="582" y="1"/>
                      <a:pt x="566" y="2"/>
                      <a:pt x="550" y="3"/>
                    </a:cubicBezTo>
                    <a:cubicBezTo>
                      <a:pt x="245" y="3"/>
                      <a:pt x="0" y="267"/>
                      <a:pt x="21" y="593"/>
                    </a:cubicBezTo>
                    <a:cubicBezTo>
                      <a:pt x="34" y="924"/>
                      <a:pt x="297" y="1134"/>
                      <a:pt x="575" y="1134"/>
                    </a:cubicBezTo>
                    <a:cubicBezTo>
                      <a:pt x="724" y="1134"/>
                      <a:pt x="877" y="1074"/>
                      <a:pt x="998" y="939"/>
                    </a:cubicBezTo>
                    <a:cubicBezTo>
                      <a:pt x="1332" y="584"/>
                      <a:pt x="1076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9"/>
              <p:cNvSpPr/>
              <p:nvPr/>
            </p:nvSpPr>
            <p:spPr>
              <a:xfrm flipH="1" rot="10800000">
                <a:off x="8201325" y="4635818"/>
                <a:ext cx="31362" cy="26929"/>
              </a:xfrm>
              <a:custGeom>
                <a:rect b="b" l="l" r="r" t="t"/>
                <a:pathLst>
                  <a:path extrusionOk="0" h="735" w="856">
                    <a:moveTo>
                      <a:pt x="486" y="1"/>
                    </a:moveTo>
                    <a:cubicBezTo>
                      <a:pt x="390" y="1"/>
                      <a:pt x="295" y="39"/>
                      <a:pt x="224" y="124"/>
                    </a:cubicBezTo>
                    <a:cubicBezTo>
                      <a:pt x="1" y="347"/>
                      <a:pt x="184" y="734"/>
                      <a:pt x="509" y="734"/>
                    </a:cubicBezTo>
                    <a:cubicBezTo>
                      <a:pt x="713" y="714"/>
                      <a:pt x="855" y="551"/>
                      <a:pt x="855" y="347"/>
                    </a:cubicBezTo>
                    <a:cubicBezTo>
                      <a:pt x="842" y="135"/>
                      <a:pt x="664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9"/>
              <p:cNvSpPr/>
              <p:nvPr/>
            </p:nvSpPr>
            <p:spPr>
              <a:xfrm flipH="1" rot="10800000">
                <a:off x="7536684" y="4648128"/>
                <a:ext cx="20920" cy="19638"/>
              </a:xfrm>
              <a:custGeom>
                <a:rect b="b" l="l" r="r" t="t"/>
                <a:pathLst>
                  <a:path extrusionOk="0" h="536" w="571">
                    <a:moveTo>
                      <a:pt x="292" y="1"/>
                    </a:moveTo>
                    <a:cubicBezTo>
                      <a:pt x="146" y="1"/>
                      <a:pt x="0" y="103"/>
                      <a:pt x="31" y="301"/>
                    </a:cubicBezTo>
                    <a:cubicBezTo>
                      <a:pt x="51" y="459"/>
                      <a:pt x="176" y="536"/>
                      <a:pt x="299" y="536"/>
                    </a:cubicBezTo>
                    <a:cubicBezTo>
                      <a:pt x="431" y="536"/>
                      <a:pt x="560" y="449"/>
                      <a:pt x="560" y="281"/>
                    </a:cubicBezTo>
                    <a:cubicBezTo>
                      <a:pt x="570" y="93"/>
                      <a:pt x="431" y="1"/>
                      <a:pt x="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9"/>
              <p:cNvSpPr/>
              <p:nvPr/>
            </p:nvSpPr>
            <p:spPr>
              <a:xfrm flipH="1" rot="10800000">
                <a:off x="7052483" y="4653734"/>
                <a:ext cx="17916" cy="15681"/>
              </a:xfrm>
              <a:custGeom>
                <a:rect b="b" l="l" r="r" t="t"/>
                <a:pathLst>
                  <a:path extrusionOk="0" h="428" w="489">
                    <a:moveTo>
                      <a:pt x="265" y="0"/>
                    </a:moveTo>
                    <a:cubicBezTo>
                      <a:pt x="0" y="41"/>
                      <a:pt x="21" y="407"/>
                      <a:pt x="285" y="428"/>
                    </a:cubicBezTo>
                    <a:cubicBezTo>
                      <a:pt x="387" y="407"/>
                      <a:pt x="489" y="326"/>
                      <a:pt x="489" y="204"/>
                    </a:cubicBezTo>
                    <a:cubicBezTo>
                      <a:pt x="468" y="82"/>
                      <a:pt x="367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9"/>
              <p:cNvSpPr/>
              <p:nvPr/>
            </p:nvSpPr>
            <p:spPr>
              <a:xfrm flipH="1" rot="10800000">
                <a:off x="6666544" y="4660402"/>
                <a:ext cx="17439" cy="12017"/>
              </a:xfrm>
              <a:custGeom>
                <a:rect b="b" l="l" r="r" t="t"/>
                <a:pathLst>
                  <a:path extrusionOk="0" h="328" w="476">
                    <a:moveTo>
                      <a:pt x="257" y="0"/>
                    </a:moveTo>
                    <a:cubicBezTo>
                      <a:pt x="251" y="0"/>
                      <a:pt x="244" y="0"/>
                      <a:pt x="238" y="1"/>
                    </a:cubicBezTo>
                    <a:cubicBezTo>
                      <a:pt x="1" y="1"/>
                      <a:pt x="13" y="327"/>
                      <a:pt x="219" y="327"/>
                    </a:cubicBezTo>
                    <a:cubicBezTo>
                      <a:pt x="225" y="327"/>
                      <a:pt x="232" y="327"/>
                      <a:pt x="238" y="327"/>
                    </a:cubicBezTo>
                    <a:cubicBezTo>
                      <a:pt x="475" y="327"/>
                      <a:pt x="463" y="0"/>
                      <a:pt x="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9"/>
              <p:cNvSpPr/>
              <p:nvPr/>
            </p:nvSpPr>
            <p:spPr>
              <a:xfrm flipH="1" rot="10800000">
                <a:off x="8106654" y="4647762"/>
                <a:ext cx="29860" cy="26159"/>
              </a:xfrm>
              <a:custGeom>
                <a:rect b="b" l="l" r="r" t="t"/>
                <a:pathLst>
                  <a:path extrusionOk="0" h="714" w="815">
                    <a:moveTo>
                      <a:pt x="459" y="0"/>
                    </a:moveTo>
                    <a:cubicBezTo>
                      <a:pt x="367" y="0"/>
                      <a:pt x="275" y="38"/>
                      <a:pt x="204" y="123"/>
                    </a:cubicBezTo>
                    <a:cubicBezTo>
                      <a:pt x="0" y="347"/>
                      <a:pt x="163" y="713"/>
                      <a:pt x="489" y="713"/>
                    </a:cubicBezTo>
                    <a:cubicBezTo>
                      <a:pt x="672" y="693"/>
                      <a:pt x="814" y="530"/>
                      <a:pt x="814" y="347"/>
                    </a:cubicBezTo>
                    <a:cubicBezTo>
                      <a:pt x="801" y="135"/>
                      <a:pt x="632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9"/>
              <p:cNvSpPr/>
              <p:nvPr/>
            </p:nvSpPr>
            <p:spPr>
              <a:xfrm flipH="1" rot="10800000">
                <a:off x="8546487" y="4640947"/>
                <a:ext cx="44038" cy="32974"/>
              </a:xfrm>
              <a:custGeom>
                <a:rect b="b" l="l" r="r" t="t"/>
                <a:pathLst>
                  <a:path extrusionOk="0" h="900" w="1202">
                    <a:moveTo>
                      <a:pt x="592" y="1"/>
                    </a:moveTo>
                    <a:cubicBezTo>
                      <a:pt x="0" y="1"/>
                      <a:pt x="26" y="899"/>
                      <a:pt x="596" y="899"/>
                    </a:cubicBezTo>
                    <a:cubicBezTo>
                      <a:pt x="614" y="899"/>
                      <a:pt x="633" y="898"/>
                      <a:pt x="652" y="897"/>
                    </a:cubicBezTo>
                    <a:cubicBezTo>
                      <a:pt x="1202" y="836"/>
                      <a:pt x="1181" y="1"/>
                      <a:pt x="611" y="1"/>
                    </a:cubicBezTo>
                    <a:cubicBezTo>
                      <a:pt x="605" y="1"/>
                      <a:pt x="599" y="1"/>
                      <a:pt x="5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9"/>
              <p:cNvSpPr/>
              <p:nvPr/>
            </p:nvSpPr>
            <p:spPr>
              <a:xfrm flipH="1" rot="10800000">
                <a:off x="7629707" y="4655932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57" y="0"/>
                    </a:moveTo>
                    <a:cubicBezTo>
                      <a:pt x="285" y="0"/>
                      <a:pt x="212" y="28"/>
                      <a:pt x="158" y="89"/>
                    </a:cubicBezTo>
                    <a:cubicBezTo>
                      <a:pt x="0" y="266"/>
                      <a:pt x="129" y="558"/>
                      <a:pt x="359" y="558"/>
                    </a:cubicBezTo>
                    <a:cubicBezTo>
                      <a:pt x="366" y="558"/>
                      <a:pt x="374" y="557"/>
                      <a:pt x="382" y="557"/>
                    </a:cubicBezTo>
                    <a:cubicBezTo>
                      <a:pt x="545" y="557"/>
                      <a:pt x="667" y="435"/>
                      <a:pt x="646" y="272"/>
                    </a:cubicBezTo>
                    <a:cubicBezTo>
                      <a:pt x="646" y="109"/>
                      <a:pt x="502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9"/>
              <p:cNvSpPr/>
              <p:nvPr/>
            </p:nvSpPr>
            <p:spPr>
              <a:xfrm flipH="1" rot="10800000">
                <a:off x="9213766" y="4632154"/>
                <a:ext cx="54224" cy="46237"/>
              </a:xfrm>
              <a:custGeom>
                <a:rect b="b" l="l" r="r" t="t"/>
                <a:pathLst>
                  <a:path extrusionOk="0" h="1262" w="1480">
                    <a:moveTo>
                      <a:pt x="635" y="1"/>
                    </a:moveTo>
                    <a:cubicBezTo>
                      <a:pt x="627" y="1"/>
                      <a:pt x="619" y="1"/>
                      <a:pt x="610" y="1"/>
                    </a:cubicBezTo>
                    <a:cubicBezTo>
                      <a:pt x="265" y="22"/>
                      <a:pt x="0" y="306"/>
                      <a:pt x="20" y="652"/>
                    </a:cubicBezTo>
                    <a:cubicBezTo>
                      <a:pt x="34" y="1027"/>
                      <a:pt x="338" y="1261"/>
                      <a:pt x="649" y="1261"/>
                    </a:cubicBezTo>
                    <a:cubicBezTo>
                      <a:pt x="811" y="1261"/>
                      <a:pt x="974" y="1198"/>
                      <a:pt x="1099" y="1059"/>
                    </a:cubicBezTo>
                    <a:cubicBezTo>
                      <a:pt x="1480" y="658"/>
                      <a:pt x="1169" y="1"/>
                      <a:pt x="6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9"/>
              <p:cNvSpPr/>
              <p:nvPr/>
            </p:nvSpPr>
            <p:spPr>
              <a:xfrm flipH="1" rot="10800000">
                <a:off x="6282363" y="4669378"/>
                <a:ext cx="9709" cy="9123"/>
              </a:xfrm>
              <a:custGeom>
                <a:rect b="b" l="l" r="r" t="t"/>
                <a:pathLst>
                  <a:path extrusionOk="0" h="249" w="265">
                    <a:moveTo>
                      <a:pt x="167" y="0"/>
                    </a:moveTo>
                    <a:cubicBezTo>
                      <a:pt x="159" y="0"/>
                      <a:pt x="151" y="2"/>
                      <a:pt x="143" y="4"/>
                    </a:cubicBezTo>
                    <a:cubicBezTo>
                      <a:pt x="61" y="4"/>
                      <a:pt x="0" y="65"/>
                      <a:pt x="21" y="126"/>
                    </a:cubicBezTo>
                    <a:cubicBezTo>
                      <a:pt x="21" y="208"/>
                      <a:pt x="61" y="248"/>
                      <a:pt x="143" y="248"/>
                    </a:cubicBezTo>
                    <a:cubicBezTo>
                      <a:pt x="204" y="248"/>
                      <a:pt x="265" y="187"/>
                      <a:pt x="265" y="126"/>
                    </a:cubicBezTo>
                    <a:cubicBezTo>
                      <a:pt x="265" y="56"/>
                      <a:pt x="219" y="0"/>
                      <a:pt x="1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9"/>
              <p:cNvSpPr/>
              <p:nvPr/>
            </p:nvSpPr>
            <p:spPr>
              <a:xfrm flipH="1" rot="10800000">
                <a:off x="9309170" y="4632154"/>
                <a:ext cx="55762" cy="46969"/>
              </a:xfrm>
              <a:custGeom>
                <a:rect b="b" l="l" r="r" t="t"/>
                <a:pathLst>
                  <a:path extrusionOk="0" h="1282" w="1522">
                    <a:moveTo>
                      <a:pt x="657" y="0"/>
                    </a:moveTo>
                    <a:cubicBezTo>
                      <a:pt x="648" y="0"/>
                      <a:pt x="640" y="1"/>
                      <a:pt x="631" y="1"/>
                    </a:cubicBezTo>
                    <a:cubicBezTo>
                      <a:pt x="286" y="21"/>
                      <a:pt x="1" y="306"/>
                      <a:pt x="21" y="672"/>
                    </a:cubicBezTo>
                    <a:cubicBezTo>
                      <a:pt x="34" y="1047"/>
                      <a:pt x="348" y="1281"/>
                      <a:pt x="670" y="1281"/>
                    </a:cubicBezTo>
                    <a:cubicBezTo>
                      <a:pt x="838" y="1281"/>
                      <a:pt x="1008" y="1218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9"/>
              <p:cNvSpPr/>
              <p:nvPr/>
            </p:nvSpPr>
            <p:spPr>
              <a:xfrm flipH="1" rot="10800000">
                <a:off x="8381985" y="4650693"/>
                <a:ext cx="34842" cy="29823"/>
              </a:xfrm>
              <a:custGeom>
                <a:rect b="b" l="l" r="r" t="t"/>
                <a:pathLst>
                  <a:path extrusionOk="0" h="814" w="951">
                    <a:moveTo>
                      <a:pt x="407" y="0"/>
                    </a:moveTo>
                    <a:cubicBezTo>
                      <a:pt x="197" y="0"/>
                      <a:pt x="0" y="175"/>
                      <a:pt x="14" y="425"/>
                    </a:cubicBezTo>
                    <a:cubicBezTo>
                      <a:pt x="14" y="638"/>
                      <a:pt x="198" y="814"/>
                      <a:pt x="408" y="814"/>
                    </a:cubicBezTo>
                    <a:cubicBezTo>
                      <a:pt x="419" y="814"/>
                      <a:pt x="430" y="813"/>
                      <a:pt x="442" y="812"/>
                    </a:cubicBezTo>
                    <a:cubicBezTo>
                      <a:pt x="808" y="792"/>
                      <a:pt x="950" y="364"/>
                      <a:pt x="686" y="120"/>
                    </a:cubicBezTo>
                    <a:cubicBezTo>
                      <a:pt x="603" y="37"/>
                      <a:pt x="503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9"/>
              <p:cNvSpPr/>
              <p:nvPr/>
            </p:nvSpPr>
            <p:spPr>
              <a:xfrm flipH="1" rot="10800000">
                <a:off x="8011213" y="4656371"/>
                <a:ext cx="29640" cy="24987"/>
              </a:xfrm>
              <a:custGeom>
                <a:rect b="b" l="l" r="r" t="t"/>
                <a:pathLst>
                  <a:path extrusionOk="0" h="682" w="809">
                    <a:moveTo>
                      <a:pt x="428" y="1"/>
                    </a:moveTo>
                    <a:cubicBezTo>
                      <a:pt x="143" y="21"/>
                      <a:pt x="1" y="387"/>
                      <a:pt x="225" y="591"/>
                    </a:cubicBezTo>
                    <a:cubicBezTo>
                      <a:pt x="293" y="653"/>
                      <a:pt x="375" y="681"/>
                      <a:pt x="455" y="681"/>
                    </a:cubicBezTo>
                    <a:cubicBezTo>
                      <a:pt x="637" y="681"/>
                      <a:pt x="808" y="538"/>
                      <a:pt x="794" y="326"/>
                    </a:cubicBezTo>
                    <a:cubicBezTo>
                      <a:pt x="774" y="143"/>
                      <a:pt x="611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9"/>
              <p:cNvSpPr/>
              <p:nvPr/>
            </p:nvSpPr>
            <p:spPr>
              <a:xfrm flipH="1" rot="10800000">
                <a:off x="8773127" y="4575183"/>
                <a:ext cx="78844" cy="106175"/>
              </a:xfrm>
              <a:custGeom>
                <a:rect b="b" l="l" r="r" t="t"/>
                <a:pathLst>
                  <a:path extrusionOk="0" h="2898" w="2152">
                    <a:moveTo>
                      <a:pt x="553" y="0"/>
                    </a:moveTo>
                    <a:cubicBezTo>
                      <a:pt x="546" y="0"/>
                      <a:pt x="538" y="0"/>
                      <a:pt x="530" y="1"/>
                    </a:cubicBezTo>
                    <a:cubicBezTo>
                      <a:pt x="225" y="21"/>
                      <a:pt x="1" y="265"/>
                      <a:pt x="21" y="571"/>
                    </a:cubicBezTo>
                    <a:cubicBezTo>
                      <a:pt x="42" y="855"/>
                      <a:pt x="286" y="1079"/>
                      <a:pt x="571" y="1079"/>
                    </a:cubicBezTo>
                    <a:cubicBezTo>
                      <a:pt x="611" y="1079"/>
                      <a:pt x="652" y="1059"/>
                      <a:pt x="672" y="1059"/>
                    </a:cubicBezTo>
                    <a:cubicBezTo>
                      <a:pt x="171" y="1336"/>
                      <a:pt x="449" y="2024"/>
                      <a:pt x="906" y="2024"/>
                    </a:cubicBezTo>
                    <a:cubicBezTo>
                      <a:pt x="986" y="2024"/>
                      <a:pt x="1072" y="2003"/>
                      <a:pt x="1161" y="1954"/>
                    </a:cubicBezTo>
                    <a:lnTo>
                      <a:pt x="1161" y="1954"/>
                    </a:lnTo>
                    <a:cubicBezTo>
                      <a:pt x="705" y="2246"/>
                      <a:pt x="952" y="2898"/>
                      <a:pt x="1418" y="2898"/>
                    </a:cubicBezTo>
                    <a:cubicBezTo>
                      <a:pt x="1472" y="2898"/>
                      <a:pt x="1529" y="2889"/>
                      <a:pt x="1588" y="2870"/>
                    </a:cubicBezTo>
                    <a:cubicBezTo>
                      <a:pt x="2151" y="2689"/>
                      <a:pt x="2019" y="1872"/>
                      <a:pt x="1446" y="1872"/>
                    </a:cubicBezTo>
                    <a:cubicBezTo>
                      <a:pt x="1440" y="1872"/>
                      <a:pt x="1432" y="1873"/>
                      <a:pt x="1425" y="1873"/>
                    </a:cubicBezTo>
                    <a:cubicBezTo>
                      <a:pt x="1364" y="1873"/>
                      <a:pt x="1324" y="1873"/>
                      <a:pt x="1263" y="1893"/>
                    </a:cubicBezTo>
                    <a:cubicBezTo>
                      <a:pt x="1732" y="1639"/>
                      <a:pt x="1525" y="954"/>
                      <a:pt x="1021" y="954"/>
                    </a:cubicBezTo>
                    <a:cubicBezTo>
                      <a:pt x="1001" y="954"/>
                      <a:pt x="979" y="955"/>
                      <a:pt x="957" y="957"/>
                    </a:cubicBezTo>
                    <a:lnTo>
                      <a:pt x="876" y="957"/>
                    </a:lnTo>
                    <a:cubicBezTo>
                      <a:pt x="1277" y="656"/>
                      <a:pt x="1066" y="0"/>
                      <a:pt x="5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9"/>
              <p:cNvSpPr/>
              <p:nvPr/>
            </p:nvSpPr>
            <p:spPr>
              <a:xfrm flipH="1" rot="10800000">
                <a:off x="8628006" y="4647029"/>
                <a:ext cx="41547" cy="35099"/>
              </a:xfrm>
              <a:custGeom>
                <a:rect b="b" l="l" r="r" t="t"/>
                <a:pathLst>
                  <a:path extrusionOk="0" h="958" w="1134">
                    <a:moveTo>
                      <a:pt x="498" y="0"/>
                    </a:moveTo>
                    <a:cubicBezTo>
                      <a:pt x="245" y="0"/>
                      <a:pt x="0" y="205"/>
                      <a:pt x="14" y="490"/>
                    </a:cubicBezTo>
                    <a:cubicBezTo>
                      <a:pt x="35" y="754"/>
                      <a:pt x="259" y="958"/>
                      <a:pt x="523" y="958"/>
                    </a:cubicBezTo>
                    <a:cubicBezTo>
                      <a:pt x="950" y="917"/>
                      <a:pt x="1134" y="388"/>
                      <a:pt x="808" y="124"/>
                    </a:cubicBezTo>
                    <a:cubicBezTo>
                      <a:pt x="716" y="38"/>
                      <a:pt x="606" y="0"/>
                      <a:pt x="4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9"/>
              <p:cNvSpPr/>
              <p:nvPr/>
            </p:nvSpPr>
            <p:spPr>
              <a:xfrm flipH="1" rot="10800000">
                <a:off x="7725148" y="4661134"/>
                <a:ext cx="25170" cy="21726"/>
              </a:xfrm>
              <a:custGeom>
                <a:rect b="b" l="l" r="r" t="t"/>
                <a:pathLst>
                  <a:path extrusionOk="0" h="593" w="687">
                    <a:moveTo>
                      <a:pt x="386" y="1"/>
                    </a:moveTo>
                    <a:cubicBezTo>
                      <a:pt x="310" y="1"/>
                      <a:pt x="234" y="32"/>
                      <a:pt x="178" y="103"/>
                    </a:cubicBezTo>
                    <a:cubicBezTo>
                      <a:pt x="1" y="300"/>
                      <a:pt x="129" y="592"/>
                      <a:pt x="377" y="592"/>
                    </a:cubicBezTo>
                    <a:cubicBezTo>
                      <a:pt x="385" y="592"/>
                      <a:pt x="393" y="592"/>
                      <a:pt x="402" y="591"/>
                    </a:cubicBezTo>
                    <a:cubicBezTo>
                      <a:pt x="565" y="591"/>
                      <a:pt x="687" y="449"/>
                      <a:pt x="687" y="286"/>
                    </a:cubicBezTo>
                    <a:cubicBezTo>
                      <a:pt x="673" y="113"/>
                      <a:pt x="530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9"/>
              <p:cNvSpPr/>
              <p:nvPr/>
            </p:nvSpPr>
            <p:spPr>
              <a:xfrm flipH="1" rot="10800000">
                <a:off x="9118325" y="4638822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6" y="0"/>
                    </a:moveTo>
                    <a:cubicBezTo>
                      <a:pt x="607" y="0"/>
                      <a:pt x="599" y="0"/>
                      <a:pt x="590" y="1"/>
                    </a:cubicBezTo>
                    <a:cubicBezTo>
                      <a:pt x="265" y="21"/>
                      <a:pt x="0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37"/>
                      <a:pt x="1149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9"/>
              <p:cNvSpPr/>
              <p:nvPr/>
            </p:nvSpPr>
            <p:spPr>
              <a:xfrm flipH="1" rot="10800000">
                <a:off x="7823739" y="4661904"/>
                <a:ext cx="23888" cy="23008"/>
              </a:xfrm>
              <a:custGeom>
                <a:rect b="b" l="l" r="r" t="t"/>
                <a:pathLst>
                  <a:path extrusionOk="0" h="628" w="652">
                    <a:moveTo>
                      <a:pt x="319" y="1"/>
                    </a:moveTo>
                    <a:cubicBezTo>
                      <a:pt x="170" y="1"/>
                      <a:pt x="21" y="103"/>
                      <a:pt x="10" y="301"/>
                    </a:cubicBezTo>
                    <a:cubicBezTo>
                      <a:pt x="0" y="520"/>
                      <a:pt x="160" y="627"/>
                      <a:pt x="320" y="627"/>
                    </a:cubicBezTo>
                    <a:cubicBezTo>
                      <a:pt x="486" y="627"/>
                      <a:pt x="652" y="510"/>
                      <a:pt x="621" y="281"/>
                    </a:cubicBezTo>
                    <a:cubicBezTo>
                      <a:pt x="601" y="93"/>
                      <a:pt x="460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9"/>
              <p:cNvSpPr/>
              <p:nvPr/>
            </p:nvSpPr>
            <p:spPr>
              <a:xfrm flipH="1" rot="10800000">
                <a:off x="7915809" y="4661171"/>
                <a:ext cx="28357" cy="23888"/>
              </a:xfrm>
              <a:custGeom>
                <a:rect b="b" l="l" r="r" t="t"/>
                <a:pathLst>
                  <a:path extrusionOk="0" h="652" w="774">
                    <a:moveTo>
                      <a:pt x="429" y="1"/>
                    </a:moveTo>
                    <a:cubicBezTo>
                      <a:pt x="348" y="1"/>
                      <a:pt x="266" y="32"/>
                      <a:pt x="204" y="102"/>
                    </a:cubicBezTo>
                    <a:cubicBezTo>
                      <a:pt x="0" y="326"/>
                      <a:pt x="163" y="651"/>
                      <a:pt x="448" y="651"/>
                    </a:cubicBezTo>
                    <a:cubicBezTo>
                      <a:pt x="631" y="631"/>
                      <a:pt x="773" y="488"/>
                      <a:pt x="753" y="305"/>
                    </a:cubicBezTo>
                    <a:cubicBezTo>
                      <a:pt x="740" y="118"/>
                      <a:pt x="585" y="1"/>
                      <a:pt x="4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9"/>
              <p:cNvSpPr/>
              <p:nvPr/>
            </p:nvSpPr>
            <p:spPr>
              <a:xfrm flipH="1" rot="10800000">
                <a:off x="9404611" y="4639298"/>
                <a:ext cx="56495" cy="48032"/>
              </a:xfrm>
              <a:custGeom>
                <a:rect b="b" l="l" r="r" t="t"/>
                <a:pathLst>
                  <a:path extrusionOk="0" h="1311" w="1542">
                    <a:moveTo>
                      <a:pt x="676" y="1"/>
                    </a:moveTo>
                    <a:cubicBezTo>
                      <a:pt x="668" y="1"/>
                      <a:pt x="660" y="1"/>
                      <a:pt x="651" y="1"/>
                    </a:cubicBezTo>
                    <a:cubicBezTo>
                      <a:pt x="285" y="21"/>
                      <a:pt x="0" y="327"/>
                      <a:pt x="21" y="693"/>
                    </a:cubicBezTo>
                    <a:cubicBezTo>
                      <a:pt x="34" y="1068"/>
                      <a:pt x="348" y="1311"/>
                      <a:pt x="676" y="1311"/>
                    </a:cubicBezTo>
                    <a:cubicBezTo>
                      <a:pt x="847" y="1311"/>
                      <a:pt x="1021" y="1246"/>
                      <a:pt x="1160" y="1100"/>
                    </a:cubicBezTo>
                    <a:cubicBezTo>
                      <a:pt x="1541" y="679"/>
                      <a:pt x="1230" y="1"/>
                      <a:pt x="6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9"/>
              <p:cNvSpPr/>
              <p:nvPr/>
            </p:nvSpPr>
            <p:spPr>
              <a:xfrm flipH="1" rot="10800000">
                <a:off x="8848453" y="4647798"/>
                <a:ext cx="48288" cy="41034"/>
              </a:xfrm>
              <a:custGeom>
                <a:rect b="b" l="l" r="r" t="t"/>
                <a:pathLst>
                  <a:path extrusionOk="0" h="1120" w="1318">
                    <a:moveTo>
                      <a:pt x="574" y="1"/>
                    </a:moveTo>
                    <a:cubicBezTo>
                      <a:pt x="566" y="1"/>
                      <a:pt x="558" y="1"/>
                      <a:pt x="550" y="1"/>
                    </a:cubicBezTo>
                    <a:cubicBezTo>
                      <a:pt x="244" y="22"/>
                      <a:pt x="0" y="286"/>
                      <a:pt x="21" y="591"/>
                    </a:cubicBezTo>
                    <a:cubicBezTo>
                      <a:pt x="34" y="912"/>
                      <a:pt x="311" y="1119"/>
                      <a:pt x="592" y="1119"/>
                    </a:cubicBezTo>
                    <a:cubicBezTo>
                      <a:pt x="738" y="1119"/>
                      <a:pt x="886" y="1063"/>
                      <a:pt x="997" y="937"/>
                    </a:cubicBezTo>
                    <a:cubicBezTo>
                      <a:pt x="1317" y="577"/>
                      <a:pt x="1047" y="1"/>
                      <a:pt x="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9"/>
              <p:cNvSpPr/>
              <p:nvPr/>
            </p:nvSpPr>
            <p:spPr>
              <a:xfrm flipH="1" rot="10800000">
                <a:off x="7145652" y="4672382"/>
                <a:ext cx="19455" cy="16817"/>
              </a:xfrm>
              <a:custGeom>
                <a:rect b="b" l="l" r="r" t="t"/>
                <a:pathLst>
                  <a:path extrusionOk="0" h="459" w="531">
                    <a:moveTo>
                      <a:pt x="299" y="1"/>
                    </a:moveTo>
                    <a:cubicBezTo>
                      <a:pt x="242" y="1"/>
                      <a:pt x="186" y="23"/>
                      <a:pt x="143" y="72"/>
                    </a:cubicBezTo>
                    <a:cubicBezTo>
                      <a:pt x="1" y="235"/>
                      <a:pt x="103" y="459"/>
                      <a:pt x="306" y="459"/>
                    </a:cubicBezTo>
                    <a:cubicBezTo>
                      <a:pt x="428" y="459"/>
                      <a:pt x="530" y="337"/>
                      <a:pt x="530" y="215"/>
                    </a:cubicBezTo>
                    <a:cubicBezTo>
                      <a:pt x="517" y="82"/>
                      <a:pt x="407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9"/>
              <p:cNvSpPr/>
              <p:nvPr/>
            </p:nvSpPr>
            <p:spPr>
              <a:xfrm flipH="1" rot="10800000">
                <a:off x="5606181" y="4688576"/>
                <a:ext cx="3737" cy="3224"/>
              </a:xfrm>
              <a:custGeom>
                <a:rect b="b" l="l" r="r" t="t"/>
                <a:pathLst>
                  <a:path extrusionOk="0" h="88" w="102">
                    <a:moveTo>
                      <a:pt x="41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72"/>
                      <a:pt x="26" y="87"/>
                      <a:pt x="51" y="87"/>
                    </a:cubicBezTo>
                    <a:cubicBezTo>
                      <a:pt x="76" y="87"/>
                      <a:pt x="102" y="72"/>
                      <a:pt x="102" y="42"/>
                    </a:cubicBezTo>
                    <a:cubicBezTo>
                      <a:pt x="102" y="21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9"/>
              <p:cNvSpPr/>
              <p:nvPr/>
            </p:nvSpPr>
            <p:spPr>
              <a:xfrm flipH="1" rot="10800000">
                <a:off x="5701549" y="4688283"/>
                <a:ext cx="4726" cy="3517"/>
              </a:xfrm>
              <a:custGeom>
                <a:rect b="b" l="l" r="r" t="t"/>
                <a:pathLst>
                  <a:path extrusionOk="0" h="96" w="129">
                    <a:moveTo>
                      <a:pt x="63" y="1"/>
                    </a:moveTo>
                    <a:cubicBezTo>
                      <a:pt x="1" y="1"/>
                      <a:pt x="80" y="95"/>
                      <a:pt x="113" y="95"/>
                    </a:cubicBezTo>
                    <a:cubicBezTo>
                      <a:pt x="123" y="95"/>
                      <a:pt x="129" y="86"/>
                      <a:pt x="124" y="62"/>
                    </a:cubicBezTo>
                    <a:cubicBezTo>
                      <a:pt x="124" y="21"/>
                      <a:pt x="103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9"/>
              <p:cNvSpPr/>
              <p:nvPr/>
            </p:nvSpPr>
            <p:spPr>
              <a:xfrm flipH="1" rot="10800000">
                <a:off x="6761728" y="4681322"/>
                <a:ext cx="14215" cy="13446"/>
              </a:xfrm>
              <a:custGeom>
                <a:rect b="b" l="l" r="r" t="t"/>
                <a:pathLst>
                  <a:path extrusionOk="0" h="367" w="388">
                    <a:moveTo>
                      <a:pt x="184" y="1"/>
                    </a:moveTo>
                    <a:cubicBezTo>
                      <a:pt x="82" y="1"/>
                      <a:pt x="0" y="82"/>
                      <a:pt x="21" y="184"/>
                    </a:cubicBezTo>
                    <a:cubicBezTo>
                      <a:pt x="21" y="285"/>
                      <a:pt x="102" y="367"/>
                      <a:pt x="204" y="367"/>
                    </a:cubicBezTo>
                    <a:cubicBezTo>
                      <a:pt x="306" y="367"/>
                      <a:pt x="387" y="285"/>
                      <a:pt x="387" y="184"/>
                    </a:cubicBezTo>
                    <a:cubicBezTo>
                      <a:pt x="367" y="82"/>
                      <a:pt x="285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9"/>
              <p:cNvSpPr/>
              <p:nvPr/>
            </p:nvSpPr>
            <p:spPr>
              <a:xfrm flipH="1" rot="10800000">
                <a:off x="5796293" y="4690261"/>
                <a:ext cx="6741" cy="5239"/>
              </a:xfrm>
              <a:custGeom>
                <a:rect b="b" l="l" r="r" t="t"/>
                <a:pathLst>
                  <a:path extrusionOk="0" h="143" w="184">
                    <a:moveTo>
                      <a:pt x="102" y="0"/>
                    </a:moveTo>
                    <a:cubicBezTo>
                      <a:pt x="0" y="0"/>
                      <a:pt x="0" y="143"/>
                      <a:pt x="102" y="143"/>
                    </a:cubicBezTo>
                    <a:cubicBezTo>
                      <a:pt x="142" y="143"/>
                      <a:pt x="183" y="102"/>
                      <a:pt x="183" y="61"/>
                    </a:cubicBezTo>
                    <a:cubicBezTo>
                      <a:pt x="183" y="21"/>
                      <a:pt x="142" y="0"/>
                      <a:pt x="1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9"/>
              <p:cNvSpPr/>
              <p:nvPr/>
            </p:nvSpPr>
            <p:spPr>
              <a:xfrm flipH="1" rot="10800000">
                <a:off x="9022885" y="4651499"/>
                <a:ext cx="52025" cy="44038"/>
              </a:xfrm>
              <a:custGeom>
                <a:rect b="b" l="l" r="r" t="t"/>
                <a:pathLst>
                  <a:path extrusionOk="0" h="1202" w="1420">
                    <a:moveTo>
                      <a:pt x="616" y="1"/>
                    </a:moveTo>
                    <a:cubicBezTo>
                      <a:pt x="608" y="1"/>
                      <a:pt x="599" y="1"/>
                      <a:pt x="591" y="1"/>
                    </a:cubicBezTo>
                    <a:cubicBezTo>
                      <a:pt x="265" y="22"/>
                      <a:pt x="1" y="306"/>
                      <a:pt x="21" y="632"/>
                    </a:cubicBezTo>
                    <a:cubicBezTo>
                      <a:pt x="48" y="978"/>
                      <a:pt x="335" y="1202"/>
                      <a:pt x="628" y="1202"/>
                    </a:cubicBezTo>
                    <a:cubicBezTo>
                      <a:pt x="783" y="1202"/>
                      <a:pt x="939" y="1139"/>
                      <a:pt x="1059" y="998"/>
                    </a:cubicBezTo>
                    <a:cubicBezTo>
                      <a:pt x="1419" y="618"/>
                      <a:pt x="1129" y="1"/>
                      <a:pt x="6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9"/>
              <p:cNvSpPr/>
              <p:nvPr/>
            </p:nvSpPr>
            <p:spPr>
              <a:xfrm flipH="1" rot="10800000">
                <a:off x="5510741" y="4693998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2"/>
                      <a:pt x="21" y="62"/>
                      <a:pt x="41" y="62"/>
                    </a:cubicBezTo>
                    <a:cubicBezTo>
                      <a:pt x="62" y="62"/>
                      <a:pt x="62" y="42"/>
                      <a:pt x="62" y="42"/>
                    </a:cubicBezTo>
                    <a:cubicBezTo>
                      <a:pt x="62" y="21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9"/>
              <p:cNvSpPr/>
              <p:nvPr/>
            </p:nvSpPr>
            <p:spPr>
              <a:xfrm flipH="1" rot="10800000">
                <a:off x="6376301" y="4687477"/>
                <a:ext cx="10478" cy="11028"/>
              </a:xfrm>
              <a:custGeom>
                <a:rect b="b" l="l" r="r" t="t"/>
                <a:pathLst>
                  <a:path extrusionOk="0" h="301" w="286">
                    <a:moveTo>
                      <a:pt x="143" y="1"/>
                    </a:moveTo>
                    <a:cubicBezTo>
                      <a:pt x="61" y="21"/>
                      <a:pt x="0" y="82"/>
                      <a:pt x="0" y="164"/>
                    </a:cubicBezTo>
                    <a:cubicBezTo>
                      <a:pt x="0" y="255"/>
                      <a:pt x="71" y="301"/>
                      <a:pt x="143" y="301"/>
                    </a:cubicBezTo>
                    <a:cubicBezTo>
                      <a:pt x="214" y="301"/>
                      <a:pt x="285" y="255"/>
                      <a:pt x="285" y="164"/>
                    </a:cubicBezTo>
                    <a:cubicBezTo>
                      <a:pt x="285" y="82"/>
                      <a:pt x="224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9"/>
              <p:cNvSpPr/>
              <p:nvPr/>
            </p:nvSpPr>
            <p:spPr>
              <a:xfrm flipH="1" rot="10800000">
                <a:off x="8288779" y="4671576"/>
                <a:ext cx="33377" cy="28614"/>
              </a:xfrm>
              <a:custGeom>
                <a:rect b="b" l="l" r="r" t="t"/>
                <a:pathLst>
                  <a:path extrusionOk="0" h="781" w="911">
                    <a:moveTo>
                      <a:pt x="401" y="1"/>
                    </a:moveTo>
                    <a:cubicBezTo>
                      <a:pt x="193" y="1"/>
                      <a:pt x="1" y="172"/>
                      <a:pt x="15" y="413"/>
                    </a:cubicBezTo>
                    <a:cubicBezTo>
                      <a:pt x="15" y="606"/>
                      <a:pt x="180" y="781"/>
                      <a:pt x="388" y="781"/>
                    </a:cubicBezTo>
                    <a:cubicBezTo>
                      <a:pt x="399" y="781"/>
                      <a:pt x="410" y="780"/>
                      <a:pt x="422" y="779"/>
                    </a:cubicBezTo>
                    <a:cubicBezTo>
                      <a:pt x="768" y="759"/>
                      <a:pt x="910" y="332"/>
                      <a:pt x="666" y="108"/>
                    </a:cubicBezTo>
                    <a:cubicBezTo>
                      <a:pt x="585" y="34"/>
                      <a:pt x="492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9"/>
              <p:cNvSpPr/>
              <p:nvPr/>
            </p:nvSpPr>
            <p:spPr>
              <a:xfrm flipH="1" rot="10800000">
                <a:off x="8461745" y="4670074"/>
                <a:ext cx="37077" cy="31545"/>
              </a:xfrm>
              <a:custGeom>
                <a:rect b="b" l="l" r="r" t="t"/>
                <a:pathLst>
                  <a:path extrusionOk="0" h="861" w="1012">
                    <a:moveTo>
                      <a:pt x="444" y="0"/>
                    </a:moveTo>
                    <a:cubicBezTo>
                      <a:pt x="216" y="0"/>
                      <a:pt x="0" y="181"/>
                      <a:pt x="15" y="452"/>
                    </a:cubicBezTo>
                    <a:cubicBezTo>
                      <a:pt x="15" y="684"/>
                      <a:pt x="198" y="861"/>
                      <a:pt x="425" y="861"/>
                    </a:cubicBezTo>
                    <a:cubicBezTo>
                      <a:pt x="438" y="861"/>
                      <a:pt x="450" y="860"/>
                      <a:pt x="462" y="859"/>
                    </a:cubicBezTo>
                    <a:cubicBezTo>
                      <a:pt x="849" y="839"/>
                      <a:pt x="1012" y="371"/>
                      <a:pt x="727" y="106"/>
                    </a:cubicBezTo>
                    <a:cubicBezTo>
                      <a:pt x="642" y="33"/>
                      <a:pt x="542" y="0"/>
                      <a:pt x="4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9"/>
              <p:cNvSpPr/>
              <p:nvPr/>
            </p:nvSpPr>
            <p:spPr>
              <a:xfrm flipH="1" rot="10800000">
                <a:off x="9499282" y="4653477"/>
                <a:ext cx="57228" cy="48765"/>
              </a:xfrm>
              <a:custGeom>
                <a:rect b="b" l="l" r="r" t="t"/>
                <a:pathLst>
                  <a:path extrusionOk="0" h="1331" w="1562">
                    <a:moveTo>
                      <a:pt x="677" y="1"/>
                    </a:moveTo>
                    <a:cubicBezTo>
                      <a:pt x="669" y="1"/>
                      <a:pt x="660" y="1"/>
                      <a:pt x="652" y="1"/>
                    </a:cubicBezTo>
                    <a:cubicBezTo>
                      <a:pt x="285" y="21"/>
                      <a:pt x="1" y="327"/>
                      <a:pt x="21" y="693"/>
                    </a:cubicBezTo>
                    <a:cubicBezTo>
                      <a:pt x="34" y="1083"/>
                      <a:pt x="359" y="1331"/>
                      <a:pt x="695" y="1331"/>
                    </a:cubicBezTo>
                    <a:cubicBezTo>
                      <a:pt x="867" y="1331"/>
                      <a:pt x="1043" y="1265"/>
                      <a:pt x="1181" y="1120"/>
                    </a:cubicBezTo>
                    <a:cubicBezTo>
                      <a:pt x="1562" y="679"/>
                      <a:pt x="1251" y="1"/>
                      <a:pt x="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9"/>
              <p:cNvSpPr/>
              <p:nvPr/>
            </p:nvSpPr>
            <p:spPr>
              <a:xfrm flipH="1" rot="10800000">
                <a:off x="5892430" y="4697699"/>
                <a:ext cx="6778" cy="6009"/>
              </a:xfrm>
              <a:custGeom>
                <a:rect b="b" l="l" r="r" t="t"/>
                <a:pathLst>
                  <a:path extrusionOk="0" h="164" w="185">
                    <a:moveTo>
                      <a:pt x="103" y="0"/>
                    </a:moveTo>
                    <a:cubicBezTo>
                      <a:pt x="42" y="0"/>
                      <a:pt x="1" y="41"/>
                      <a:pt x="1" y="82"/>
                    </a:cubicBezTo>
                    <a:cubicBezTo>
                      <a:pt x="21" y="143"/>
                      <a:pt x="62" y="163"/>
                      <a:pt x="103" y="163"/>
                    </a:cubicBezTo>
                    <a:cubicBezTo>
                      <a:pt x="143" y="163"/>
                      <a:pt x="184" y="122"/>
                      <a:pt x="184" y="82"/>
                    </a:cubicBezTo>
                    <a:cubicBezTo>
                      <a:pt x="184" y="41"/>
                      <a:pt x="143" y="0"/>
                      <a:pt x="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9"/>
              <p:cNvSpPr/>
              <p:nvPr/>
            </p:nvSpPr>
            <p:spPr>
              <a:xfrm flipH="1" rot="10800000">
                <a:off x="5415300" y="4703670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1" y="21"/>
                      <a:pt x="1" y="21"/>
                    </a:cubicBezTo>
                    <a:cubicBezTo>
                      <a:pt x="1" y="41"/>
                      <a:pt x="21" y="41"/>
                      <a:pt x="21" y="41"/>
                    </a:cubicBezTo>
                    <a:cubicBezTo>
                      <a:pt x="42" y="41"/>
                      <a:pt x="42" y="41"/>
                      <a:pt x="42" y="21"/>
                    </a:cubicBezTo>
                    <a:cubicBezTo>
                      <a:pt x="4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9"/>
              <p:cNvSpPr/>
              <p:nvPr/>
            </p:nvSpPr>
            <p:spPr>
              <a:xfrm flipH="1" rot="10800000">
                <a:off x="7239591" y="4688759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1"/>
                    </a:moveTo>
                    <a:cubicBezTo>
                      <a:pt x="256" y="1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88"/>
                      <a:pt x="571" y="366"/>
                      <a:pt x="571" y="224"/>
                    </a:cubicBezTo>
                    <a:cubicBezTo>
                      <a:pt x="557" y="90"/>
                      <a:pt x="439" y="1"/>
                      <a:pt x="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9"/>
              <p:cNvSpPr/>
              <p:nvPr/>
            </p:nvSpPr>
            <p:spPr>
              <a:xfrm flipH="1" rot="10800000">
                <a:off x="8928946" y="4668975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6" y="1"/>
                    </a:moveTo>
                    <a:cubicBezTo>
                      <a:pt x="588" y="1"/>
                      <a:pt x="579" y="1"/>
                      <a:pt x="571" y="1"/>
                    </a:cubicBezTo>
                    <a:cubicBezTo>
                      <a:pt x="265" y="22"/>
                      <a:pt x="1" y="286"/>
                      <a:pt x="21" y="612"/>
                    </a:cubicBezTo>
                    <a:cubicBezTo>
                      <a:pt x="34" y="958"/>
                      <a:pt x="317" y="1173"/>
                      <a:pt x="608" y="1173"/>
                    </a:cubicBezTo>
                    <a:cubicBezTo>
                      <a:pt x="762" y="1173"/>
                      <a:pt x="919" y="1112"/>
                      <a:pt x="1039" y="978"/>
                    </a:cubicBezTo>
                    <a:cubicBezTo>
                      <a:pt x="1379" y="598"/>
                      <a:pt x="1109" y="1"/>
                      <a:pt x="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9"/>
              <p:cNvSpPr/>
              <p:nvPr/>
            </p:nvSpPr>
            <p:spPr>
              <a:xfrm flipH="1" rot="10800000">
                <a:off x="8538537" y="4679819"/>
                <a:ext cx="40045" cy="34036"/>
              </a:xfrm>
              <a:custGeom>
                <a:rect b="b" l="l" r="r" t="t"/>
                <a:pathLst>
                  <a:path extrusionOk="0" h="929" w="1093">
                    <a:moveTo>
                      <a:pt x="484" y="0"/>
                    </a:moveTo>
                    <a:cubicBezTo>
                      <a:pt x="236" y="0"/>
                      <a:pt x="0" y="195"/>
                      <a:pt x="15" y="481"/>
                    </a:cubicBezTo>
                    <a:cubicBezTo>
                      <a:pt x="35" y="725"/>
                      <a:pt x="238" y="928"/>
                      <a:pt x="503" y="928"/>
                    </a:cubicBezTo>
                    <a:cubicBezTo>
                      <a:pt x="910" y="908"/>
                      <a:pt x="1093" y="399"/>
                      <a:pt x="788" y="115"/>
                    </a:cubicBezTo>
                    <a:cubicBezTo>
                      <a:pt x="697" y="36"/>
                      <a:pt x="589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9"/>
              <p:cNvSpPr/>
              <p:nvPr/>
            </p:nvSpPr>
            <p:spPr>
              <a:xfrm flipH="1" rot="10800000">
                <a:off x="5987028" y="4709935"/>
                <a:ext cx="8500" cy="5715"/>
              </a:xfrm>
              <a:custGeom>
                <a:rect b="b" l="l" r="r" t="t"/>
                <a:pathLst>
                  <a:path extrusionOk="0" h="156" w="232">
                    <a:moveTo>
                      <a:pt x="125" y="1"/>
                    </a:moveTo>
                    <a:cubicBezTo>
                      <a:pt x="1" y="1"/>
                      <a:pt x="138" y="155"/>
                      <a:pt x="201" y="155"/>
                    </a:cubicBezTo>
                    <a:cubicBezTo>
                      <a:pt x="220" y="155"/>
                      <a:pt x="232" y="141"/>
                      <a:pt x="227" y="102"/>
                    </a:cubicBezTo>
                    <a:cubicBezTo>
                      <a:pt x="227" y="41"/>
                      <a:pt x="186" y="1"/>
                      <a:pt x="1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9"/>
              <p:cNvSpPr/>
              <p:nvPr/>
            </p:nvSpPr>
            <p:spPr>
              <a:xfrm flipH="1" rot="10800000">
                <a:off x="6854934" y="4702168"/>
                <a:ext cx="14911" cy="14325"/>
              </a:xfrm>
              <a:custGeom>
                <a:rect b="b" l="l" r="r" t="t"/>
                <a:pathLst>
                  <a:path extrusionOk="0" h="391" w="407">
                    <a:moveTo>
                      <a:pt x="230" y="1"/>
                    </a:moveTo>
                    <a:cubicBezTo>
                      <a:pt x="221" y="1"/>
                      <a:pt x="212" y="2"/>
                      <a:pt x="204" y="3"/>
                    </a:cubicBezTo>
                    <a:cubicBezTo>
                      <a:pt x="102" y="3"/>
                      <a:pt x="0" y="85"/>
                      <a:pt x="20" y="207"/>
                    </a:cubicBezTo>
                    <a:cubicBezTo>
                      <a:pt x="20" y="309"/>
                      <a:pt x="122" y="390"/>
                      <a:pt x="224" y="390"/>
                    </a:cubicBezTo>
                    <a:cubicBezTo>
                      <a:pt x="326" y="390"/>
                      <a:pt x="407" y="288"/>
                      <a:pt x="407" y="187"/>
                    </a:cubicBezTo>
                    <a:cubicBezTo>
                      <a:pt x="407" y="94"/>
                      <a:pt x="322" y="1"/>
                      <a:pt x="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9"/>
              <p:cNvSpPr/>
              <p:nvPr/>
            </p:nvSpPr>
            <p:spPr>
              <a:xfrm flipH="1" rot="10800000">
                <a:off x="5320629" y="4717080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9"/>
              <p:cNvSpPr/>
              <p:nvPr/>
            </p:nvSpPr>
            <p:spPr>
              <a:xfrm flipH="1" rot="10800000">
                <a:off x="8194108" y="4689455"/>
                <a:ext cx="33340" cy="27881"/>
              </a:xfrm>
              <a:custGeom>
                <a:rect b="b" l="l" r="r" t="t"/>
                <a:pathLst>
                  <a:path extrusionOk="0" h="761" w="910">
                    <a:moveTo>
                      <a:pt x="391" y="0"/>
                    </a:moveTo>
                    <a:cubicBezTo>
                      <a:pt x="191" y="0"/>
                      <a:pt x="0" y="167"/>
                      <a:pt x="14" y="393"/>
                    </a:cubicBezTo>
                    <a:cubicBezTo>
                      <a:pt x="34" y="604"/>
                      <a:pt x="180" y="761"/>
                      <a:pt x="384" y="761"/>
                    </a:cubicBezTo>
                    <a:cubicBezTo>
                      <a:pt x="396" y="761"/>
                      <a:pt x="409" y="760"/>
                      <a:pt x="421" y="759"/>
                    </a:cubicBezTo>
                    <a:cubicBezTo>
                      <a:pt x="747" y="739"/>
                      <a:pt x="910" y="332"/>
                      <a:pt x="645" y="108"/>
                    </a:cubicBezTo>
                    <a:cubicBezTo>
                      <a:pt x="570" y="33"/>
                      <a:pt x="480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9"/>
              <p:cNvSpPr/>
              <p:nvPr/>
            </p:nvSpPr>
            <p:spPr>
              <a:xfrm flipH="1" rot="10800000">
                <a:off x="8758252" y="4678720"/>
                <a:ext cx="46603" cy="39972"/>
              </a:xfrm>
              <a:custGeom>
                <a:rect b="b" l="l" r="r" t="t"/>
                <a:pathLst>
                  <a:path extrusionOk="0" h="1091" w="1272">
                    <a:moveTo>
                      <a:pt x="575" y="0"/>
                    </a:moveTo>
                    <a:cubicBezTo>
                      <a:pt x="560" y="0"/>
                      <a:pt x="545" y="1"/>
                      <a:pt x="529" y="2"/>
                    </a:cubicBezTo>
                    <a:cubicBezTo>
                      <a:pt x="224" y="23"/>
                      <a:pt x="0" y="267"/>
                      <a:pt x="20" y="572"/>
                    </a:cubicBezTo>
                    <a:cubicBezTo>
                      <a:pt x="34" y="893"/>
                      <a:pt x="293" y="1091"/>
                      <a:pt x="561" y="1091"/>
                    </a:cubicBezTo>
                    <a:cubicBezTo>
                      <a:pt x="702" y="1091"/>
                      <a:pt x="845" y="1037"/>
                      <a:pt x="956" y="918"/>
                    </a:cubicBezTo>
                    <a:cubicBezTo>
                      <a:pt x="1271" y="564"/>
                      <a:pt x="1015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9"/>
              <p:cNvSpPr/>
              <p:nvPr/>
            </p:nvSpPr>
            <p:spPr>
              <a:xfrm flipH="1" rot="10800000">
                <a:off x="8607818" y="4682787"/>
                <a:ext cx="41620" cy="36125"/>
              </a:xfrm>
              <a:custGeom>
                <a:rect b="b" l="l" r="r" t="t"/>
                <a:pathLst>
                  <a:path extrusionOk="0" h="986" w="1136">
                    <a:moveTo>
                      <a:pt x="639" y="0"/>
                    </a:moveTo>
                    <a:cubicBezTo>
                      <a:pt x="513" y="0"/>
                      <a:pt x="384" y="47"/>
                      <a:pt x="280" y="151"/>
                    </a:cubicBezTo>
                    <a:cubicBezTo>
                      <a:pt x="1" y="470"/>
                      <a:pt x="211" y="986"/>
                      <a:pt x="642" y="986"/>
                    </a:cubicBezTo>
                    <a:cubicBezTo>
                      <a:pt x="650" y="986"/>
                      <a:pt x="659" y="985"/>
                      <a:pt x="667" y="985"/>
                    </a:cubicBezTo>
                    <a:cubicBezTo>
                      <a:pt x="932" y="965"/>
                      <a:pt x="1135" y="741"/>
                      <a:pt x="1135" y="476"/>
                    </a:cubicBezTo>
                    <a:cubicBezTo>
                      <a:pt x="1122" y="180"/>
                      <a:pt x="886" y="0"/>
                      <a:pt x="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9"/>
              <p:cNvSpPr/>
              <p:nvPr/>
            </p:nvSpPr>
            <p:spPr>
              <a:xfrm flipH="1" rot="10800000">
                <a:off x="6469471" y="4708323"/>
                <a:ext cx="11980" cy="11028"/>
              </a:xfrm>
              <a:custGeom>
                <a:rect b="b" l="l" r="r" t="t"/>
                <a:pathLst>
                  <a:path extrusionOk="0" h="301" w="327">
                    <a:moveTo>
                      <a:pt x="164" y="0"/>
                    </a:moveTo>
                    <a:cubicBezTo>
                      <a:pt x="82" y="20"/>
                      <a:pt x="1" y="81"/>
                      <a:pt x="21" y="163"/>
                    </a:cubicBezTo>
                    <a:cubicBezTo>
                      <a:pt x="31" y="254"/>
                      <a:pt x="103" y="300"/>
                      <a:pt x="174" y="300"/>
                    </a:cubicBezTo>
                    <a:cubicBezTo>
                      <a:pt x="245" y="300"/>
                      <a:pt x="316" y="254"/>
                      <a:pt x="326" y="163"/>
                    </a:cubicBezTo>
                    <a:cubicBezTo>
                      <a:pt x="326" y="61"/>
                      <a:pt x="245" y="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9"/>
              <p:cNvSpPr/>
              <p:nvPr/>
            </p:nvSpPr>
            <p:spPr>
              <a:xfrm flipH="1" rot="10800000">
                <a:off x="7333529" y="4703670"/>
                <a:ext cx="22422" cy="18612"/>
              </a:xfrm>
              <a:custGeom>
                <a:rect b="b" l="l" r="r" t="t"/>
                <a:pathLst>
                  <a:path extrusionOk="0" h="508" w="612">
                    <a:moveTo>
                      <a:pt x="355" y="0"/>
                    </a:moveTo>
                    <a:cubicBezTo>
                      <a:pt x="288" y="0"/>
                      <a:pt x="219" y="25"/>
                      <a:pt x="164" y="80"/>
                    </a:cubicBezTo>
                    <a:cubicBezTo>
                      <a:pt x="1" y="243"/>
                      <a:pt x="143" y="507"/>
                      <a:pt x="367" y="507"/>
                    </a:cubicBezTo>
                    <a:cubicBezTo>
                      <a:pt x="510" y="507"/>
                      <a:pt x="611" y="385"/>
                      <a:pt x="611" y="243"/>
                    </a:cubicBezTo>
                    <a:cubicBezTo>
                      <a:pt x="611" y="95"/>
                      <a:pt x="487" y="0"/>
                      <a:pt x="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9"/>
              <p:cNvSpPr/>
              <p:nvPr/>
            </p:nvSpPr>
            <p:spPr>
              <a:xfrm flipH="1" rot="10800000">
                <a:off x="8364325" y="4696160"/>
                <a:ext cx="41803" cy="30666"/>
              </a:xfrm>
              <a:custGeom>
                <a:rect b="b" l="l" r="r" t="t"/>
                <a:pathLst>
                  <a:path extrusionOk="0" h="837" w="1141">
                    <a:moveTo>
                      <a:pt x="577" y="0"/>
                    </a:moveTo>
                    <a:cubicBezTo>
                      <a:pt x="571" y="0"/>
                      <a:pt x="564" y="0"/>
                      <a:pt x="557" y="1"/>
                    </a:cubicBezTo>
                    <a:cubicBezTo>
                      <a:pt x="1" y="20"/>
                      <a:pt x="27" y="836"/>
                      <a:pt x="559" y="836"/>
                    </a:cubicBezTo>
                    <a:cubicBezTo>
                      <a:pt x="572" y="836"/>
                      <a:pt x="585" y="836"/>
                      <a:pt x="598" y="835"/>
                    </a:cubicBezTo>
                    <a:cubicBezTo>
                      <a:pt x="1141" y="815"/>
                      <a:pt x="1108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9"/>
              <p:cNvSpPr/>
              <p:nvPr/>
            </p:nvSpPr>
            <p:spPr>
              <a:xfrm flipH="1" rot="10800000">
                <a:off x="6082542" y="4721586"/>
                <a:ext cx="9013" cy="8207"/>
              </a:xfrm>
              <a:custGeom>
                <a:rect b="b" l="l" r="r" t="t"/>
                <a:pathLst>
                  <a:path extrusionOk="0" h="224" w="246">
                    <a:moveTo>
                      <a:pt x="123" y="0"/>
                    </a:moveTo>
                    <a:cubicBezTo>
                      <a:pt x="42" y="0"/>
                      <a:pt x="1" y="41"/>
                      <a:pt x="1" y="122"/>
                    </a:cubicBezTo>
                    <a:cubicBezTo>
                      <a:pt x="1" y="183"/>
                      <a:pt x="62" y="224"/>
                      <a:pt x="123" y="224"/>
                    </a:cubicBezTo>
                    <a:cubicBezTo>
                      <a:pt x="184" y="224"/>
                      <a:pt x="245" y="163"/>
                      <a:pt x="245" y="102"/>
                    </a:cubicBezTo>
                    <a:cubicBezTo>
                      <a:pt x="225" y="41"/>
                      <a:pt x="184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9"/>
              <p:cNvSpPr/>
              <p:nvPr/>
            </p:nvSpPr>
            <p:spPr>
              <a:xfrm flipH="1" rot="10800000">
                <a:off x="8095699" y="4704403"/>
                <a:ext cx="36088" cy="26892"/>
              </a:xfrm>
              <a:custGeom>
                <a:rect b="b" l="l" r="r" t="t"/>
                <a:pathLst>
                  <a:path extrusionOk="0" h="734" w="985">
                    <a:moveTo>
                      <a:pt x="501" y="0"/>
                    </a:moveTo>
                    <a:cubicBezTo>
                      <a:pt x="495" y="0"/>
                      <a:pt x="489" y="0"/>
                      <a:pt x="482" y="0"/>
                    </a:cubicBezTo>
                    <a:cubicBezTo>
                      <a:pt x="1" y="20"/>
                      <a:pt x="14" y="733"/>
                      <a:pt x="483" y="733"/>
                    </a:cubicBezTo>
                    <a:cubicBezTo>
                      <a:pt x="490" y="733"/>
                      <a:pt x="496" y="733"/>
                      <a:pt x="503" y="733"/>
                    </a:cubicBezTo>
                    <a:cubicBezTo>
                      <a:pt x="984" y="713"/>
                      <a:pt x="952" y="0"/>
                      <a:pt x="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9"/>
              <p:cNvSpPr/>
              <p:nvPr/>
            </p:nvSpPr>
            <p:spPr>
              <a:xfrm flipH="1" rot="10800000">
                <a:off x="8836510" y="4692056"/>
                <a:ext cx="48838" cy="41547"/>
              </a:xfrm>
              <a:custGeom>
                <a:rect b="b" l="l" r="r" t="t"/>
                <a:pathLst>
                  <a:path extrusionOk="0" h="1134" w="1333">
                    <a:moveTo>
                      <a:pt x="598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1" y="267"/>
                      <a:pt x="1" y="592"/>
                    </a:cubicBezTo>
                    <a:cubicBezTo>
                      <a:pt x="14" y="924"/>
                      <a:pt x="286" y="1134"/>
                      <a:pt x="569" y="1134"/>
                    </a:cubicBezTo>
                    <a:cubicBezTo>
                      <a:pt x="721" y="1134"/>
                      <a:pt x="877" y="1073"/>
                      <a:pt x="998" y="938"/>
                    </a:cubicBezTo>
                    <a:cubicBezTo>
                      <a:pt x="1333" y="584"/>
                      <a:pt x="1076" y="0"/>
                      <a:pt x="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9"/>
              <p:cNvSpPr/>
              <p:nvPr/>
            </p:nvSpPr>
            <p:spPr>
              <a:xfrm flipH="1" rot="10800000">
                <a:off x="7428970" y="4714552"/>
                <a:ext cx="23155" cy="19821"/>
              </a:xfrm>
              <a:custGeom>
                <a:rect b="b" l="l" r="r" t="t"/>
                <a:pathLst>
                  <a:path extrusionOk="0" h="541" w="632">
                    <a:moveTo>
                      <a:pt x="378" y="1"/>
                    </a:moveTo>
                    <a:cubicBezTo>
                      <a:pt x="367" y="1"/>
                      <a:pt x="357" y="2"/>
                      <a:pt x="346" y="3"/>
                    </a:cubicBezTo>
                    <a:cubicBezTo>
                      <a:pt x="102" y="3"/>
                      <a:pt x="0" y="308"/>
                      <a:pt x="163" y="471"/>
                    </a:cubicBezTo>
                    <a:cubicBezTo>
                      <a:pt x="217" y="519"/>
                      <a:pt x="281" y="541"/>
                      <a:pt x="342" y="541"/>
                    </a:cubicBezTo>
                    <a:cubicBezTo>
                      <a:pt x="490" y="541"/>
                      <a:pt x="631" y="419"/>
                      <a:pt x="631" y="247"/>
                    </a:cubicBezTo>
                    <a:cubicBezTo>
                      <a:pt x="612" y="115"/>
                      <a:pt x="506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9"/>
              <p:cNvSpPr/>
              <p:nvPr/>
            </p:nvSpPr>
            <p:spPr>
              <a:xfrm flipH="1" rot="10800000">
                <a:off x="6945868" y="4721586"/>
                <a:ext cx="18685" cy="16047"/>
              </a:xfrm>
              <a:custGeom>
                <a:rect b="b" l="l" r="r" t="t"/>
                <a:pathLst>
                  <a:path extrusionOk="0" h="438" w="510">
                    <a:moveTo>
                      <a:pt x="298" y="0"/>
                    </a:moveTo>
                    <a:cubicBezTo>
                      <a:pt x="242" y="0"/>
                      <a:pt x="185" y="23"/>
                      <a:pt x="143" y="72"/>
                    </a:cubicBezTo>
                    <a:cubicBezTo>
                      <a:pt x="1" y="214"/>
                      <a:pt x="123" y="438"/>
                      <a:pt x="306" y="438"/>
                    </a:cubicBezTo>
                    <a:cubicBezTo>
                      <a:pt x="428" y="418"/>
                      <a:pt x="509" y="316"/>
                      <a:pt x="509" y="214"/>
                    </a:cubicBezTo>
                    <a:cubicBezTo>
                      <a:pt x="509" y="81"/>
                      <a:pt x="405" y="0"/>
                      <a:pt x="2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9"/>
              <p:cNvSpPr/>
              <p:nvPr/>
            </p:nvSpPr>
            <p:spPr>
              <a:xfrm flipH="1" rot="10800000">
                <a:off x="6563409" y="4728437"/>
                <a:ext cx="12713" cy="12567"/>
              </a:xfrm>
              <a:custGeom>
                <a:rect b="b" l="l" r="r" t="t"/>
                <a:pathLst>
                  <a:path extrusionOk="0" h="343" w="347">
                    <a:moveTo>
                      <a:pt x="164" y="1"/>
                    </a:moveTo>
                    <a:cubicBezTo>
                      <a:pt x="62" y="1"/>
                      <a:pt x="1" y="82"/>
                      <a:pt x="1" y="184"/>
                    </a:cubicBezTo>
                    <a:cubicBezTo>
                      <a:pt x="1" y="291"/>
                      <a:pt x="80" y="342"/>
                      <a:pt x="162" y="342"/>
                    </a:cubicBezTo>
                    <a:cubicBezTo>
                      <a:pt x="252" y="342"/>
                      <a:pt x="347" y="281"/>
                      <a:pt x="347" y="164"/>
                    </a:cubicBezTo>
                    <a:cubicBezTo>
                      <a:pt x="326" y="62"/>
                      <a:pt x="245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9"/>
              <p:cNvSpPr/>
              <p:nvPr/>
            </p:nvSpPr>
            <p:spPr>
              <a:xfrm flipH="1" rot="10800000">
                <a:off x="8004728" y="4716347"/>
                <a:ext cx="30372" cy="25683"/>
              </a:xfrm>
              <a:custGeom>
                <a:rect b="b" l="l" r="r" t="t"/>
                <a:pathLst>
                  <a:path extrusionOk="0" h="701" w="829">
                    <a:moveTo>
                      <a:pt x="363" y="0"/>
                    </a:moveTo>
                    <a:cubicBezTo>
                      <a:pt x="174" y="0"/>
                      <a:pt x="1" y="148"/>
                      <a:pt x="15" y="375"/>
                    </a:cubicBezTo>
                    <a:cubicBezTo>
                      <a:pt x="15" y="558"/>
                      <a:pt x="178" y="700"/>
                      <a:pt x="381" y="700"/>
                    </a:cubicBezTo>
                    <a:cubicBezTo>
                      <a:pt x="686" y="680"/>
                      <a:pt x="829" y="314"/>
                      <a:pt x="605" y="90"/>
                    </a:cubicBezTo>
                    <a:cubicBezTo>
                      <a:pt x="531" y="28"/>
                      <a:pt x="446" y="0"/>
                      <a:pt x="3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9"/>
              <p:cNvSpPr/>
              <p:nvPr/>
            </p:nvSpPr>
            <p:spPr>
              <a:xfrm flipH="1" rot="10800000">
                <a:off x="8448079" y="4711071"/>
                <a:ext cx="38066" cy="32168"/>
              </a:xfrm>
              <a:custGeom>
                <a:rect b="b" l="l" r="r" t="t"/>
                <a:pathLst>
                  <a:path extrusionOk="0" h="878" w="1039">
                    <a:moveTo>
                      <a:pt x="428" y="1"/>
                    </a:moveTo>
                    <a:cubicBezTo>
                      <a:pt x="184" y="1"/>
                      <a:pt x="1" y="204"/>
                      <a:pt x="1" y="469"/>
                    </a:cubicBezTo>
                    <a:cubicBezTo>
                      <a:pt x="20" y="701"/>
                      <a:pt x="205" y="877"/>
                      <a:pt x="432" y="877"/>
                    </a:cubicBezTo>
                    <a:cubicBezTo>
                      <a:pt x="444" y="877"/>
                      <a:pt x="457" y="877"/>
                      <a:pt x="469" y="876"/>
                    </a:cubicBezTo>
                    <a:cubicBezTo>
                      <a:pt x="1039" y="815"/>
                      <a:pt x="99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9"/>
              <p:cNvSpPr/>
              <p:nvPr/>
            </p:nvSpPr>
            <p:spPr>
              <a:xfrm flipH="1" rot="10800000">
                <a:off x="7527378" y="4723565"/>
                <a:ext cx="23704" cy="20444"/>
              </a:xfrm>
              <a:custGeom>
                <a:rect b="b" l="l" r="r" t="t"/>
                <a:pathLst>
                  <a:path extrusionOk="0" h="558" w="647">
                    <a:moveTo>
                      <a:pt x="288" y="1"/>
                    </a:moveTo>
                    <a:cubicBezTo>
                      <a:pt x="280" y="1"/>
                      <a:pt x="273" y="1"/>
                      <a:pt x="265" y="1"/>
                    </a:cubicBezTo>
                    <a:cubicBezTo>
                      <a:pt x="102" y="1"/>
                      <a:pt x="0" y="124"/>
                      <a:pt x="0" y="286"/>
                    </a:cubicBezTo>
                    <a:cubicBezTo>
                      <a:pt x="0" y="449"/>
                      <a:pt x="145" y="558"/>
                      <a:pt x="290" y="558"/>
                    </a:cubicBezTo>
                    <a:cubicBezTo>
                      <a:pt x="362" y="558"/>
                      <a:pt x="435" y="531"/>
                      <a:pt x="489" y="470"/>
                    </a:cubicBezTo>
                    <a:cubicBezTo>
                      <a:pt x="646" y="292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9"/>
              <p:cNvSpPr/>
              <p:nvPr/>
            </p:nvSpPr>
            <p:spPr>
              <a:xfrm flipH="1" rot="10800000">
                <a:off x="6175931" y="4737926"/>
                <a:ext cx="10295" cy="9819"/>
              </a:xfrm>
              <a:custGeom>
                <a:rect b="b" l="l" r="r" t="t"/>
                <a:pathLst>
                  <a:path extrusionOk="0" h="268" w="281">
                    <a:moveTo>
                      <a:pt x="143" y="1"/>
                    </a:moveTo>
                    <a:cubicBezTo>
                      <a:pt x="1" y="1"/>
                      <a:pt x="1" y="267"/>
                      <a:pt x="143" y="267"/>
                    </a:cubicBezTo>
                    <a:cubicBezTo>
                      <a:pt x="148" y="267"/>
                      <a:pt x="153" y="267"/>
                      <a:pt x="158" y="266"/>
                    </a:cubicBezTo>
                    <a:cubicBezTo>
                      <a:pt x="280" y="246"/>
                      <a:pt x="280" y="42"/>
                      <a:pt x="158" y="2"/>
                    </a:cubicBezTo>
                    <a:cubicBezTo>
                      <a:pt x="153" y="1"/>
                      <a:pt x="148" y="1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9"/>
              <p:cNvSpPr/>
              <p:nvPr/>
            </p:nvSpPr>
            <p:spPr>
              <a:xfrm flipH="1" rot="10800000">
                <a:off x="8276615" y="4719351"/>
                <a:ext cx="35099" cy="30006"/>
              </a:xfrm>
              <a:custGeom>
                <a:rect b="b" l="l" r="r" t="t"/>
                <a:pathLst>
                  <a:path extrusionOk="0" h="819" w="958">
                    <a:moveTo>
                      <a:pt x="425" y="0"/>
                    </a:moveTo>
                    <a:cubicBezTo>
                      <a:pt x="209" y="0"/>
                      <a:pt x="1" y="177"/>
                      <a:pt x="1" y="432"/>
                    </a:cubicBezTo>
                    <a:cubicBezTo>
                      <a:pt x="21" y="656"/>
                      <a:pt x="204" y="819"/>
                      <a:pt x="428" y="819"/>
                    </a:cubicBezTo>
                    <a:cubicBezTo>
                      <a:pt x="794" y="799"/>
                      <a:pt x="957" y="351"/>
                      <a:pt x="693" y="107"/>
                    </a:cubicBezTo>
                    <a:cubicBezTo>
                      <a:pt x="613" y="33"/>
                      <a:pt x="518" y="0"/>
                      <a:pt x="4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9"/>
              <p:cNvSpPr/>
              <p:nvPr/>
            </p:nvSpPr>
            <p:spPr>
              <a:xfrm flipH="1" rot="10800000">
                <a:off x="7905551" y="472451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441" y="1"/>
                    </a:moveTo>
                    <a:cubicBezTo>
                      <a:pt x="354" y="1"/>
                      <a:pt x="267" y="34"/>
                      <a:pt x="199" y="110"/>
                    </a:cubicBezTo>
                    <a:cubicBezTo>
                      <a:pt x="1" y="328"/>
                      <a:pt x="169" y="680"/>
                      <a:pt x="441" y="680"/>
                    </a:cubicBezTo>
                    <a:cubicBezTo>
                      <a:pt x="448" y="680"/>
                      <a:pt x="456" y="680"/>
                      <a:pt x="463" y="680"/>
                    </a:cubicBezTo>
                    <a:cubicBezTo>
                      <a:pt x="646" y="680"/>
                      <a:pt x="789" y="517"/>
                      <a:pt x="789" y="334"/>
                    </a:cubicBezTo>
                    <a:cubicBezTo>
                      <a:pt x="775" y="131"/>
                      <a:pt x="61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9"/>
              <p:cNvSpPr/>
              <p:nvPr/>
            </p:nvSpPr>
            <p:spPr>
              <a:xfrm flipH="1" rot="10800000">
                <a:off x="7622306" y="4729024"/>
                <a:ext cx="25866" cy="21689"/>
              </a:xfrm>
              <a:custGeom>
                <a:rect b="b" l="l" r="r" t="t"/>
                <a:pathLst>
                  <a:path extrusionOk="0" h="592" w="706">
                    <a:moveTo>
                      <a:pt x="305" y="0"/>
                    </a:moveTo>
                    <a:cubicBezTo>
                      <a:pt x="150" y="0"/>
                      <a:pt x="0" y="124"/>
                      <a:pt x="14" y="307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91"/>
                      <a:pt x="706" y="246"/>
                      <a:pt x="502" y="83"/>
                    </a:cubicBezTo>
                    <a:cubicBezTo>
                      <a:pt x="445" y="26"/>
                      <a:pt x="37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9"/>
              <p:cNvSpPr/>
              <p:nvPr/>
            </p:nvSpPr>
            <p:spPr>
              <a:xfrm flipH="1" rot="10800000">
                <a:off x="9109386" y="4704843"/>
                <a:ext cx="54224" cy="45870"/>
              </a:xfrm>
              <a:custGeom>
                <a:rect b="b" l="l" r="r" t="t"/>
                <a:pathLst>
                  <a:path extrusionOk="0" h="1252" w="1480">
                    <a:moveTo>
                      <a:pt x="636" y="1"/>
                    </a:moveTo>
                    <a:cubicBezTo>
                      <a:pt x="627" y="1"/>
                      <a:pt x="619" y="1"/>
                      <a:pt x="611" y="1"/>
                    </a:cubicBezTo>
                    <a:cubicBezTo>
                      <a:pt x="265" y="22"/>
                      <a:pt x="0" y="307"/>
                      <a:pt x="21" y="653"/>
                    </a:cubicBezTo>
                    <a:cubicBezTo>
                      <a:pt x="34" y="1013"/>
                      <a:pt x="337" y="1251"/>
                      <a:pt x="647" y="1251"/>
                    </a:cubicBezTo>
                    <a:cubicBezTo>
                      <a:pt x="809" y="1251"/>
                      <a:pt x="973" y="1186"/>
                      <a:pt x="1099" y="1039"/>
                    </a:cubicBezTo>
                    <a:cubicBezTo>
                      <a:pt x="1480" y="638"/>
                      <a:pt x="1170" y="1"/>
                      <a:pt x="6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9"/>
              <p:cNvSpPr/>
              <p:nvPr/>
            </p:nvSpPr>
            <p:spPr>
              <a:xfrm flipH="1" rot="10800000">
                <a:off x="8668783" y="4646076"/>
                <a:ext cx="76169" cy="105626"/>
              </a:xfrm>
              <a:custGeom>
                <a:rect b="b" l="l" r="r" t="t"/>
                <a:pathLst>
                  <a:path extrusionOk="0" h="2883" w="2079">
                    <a:moveTo>
                      <a:pt x="548" y="0"/>
                    </a:moveTo>
                    <a:cubicBezTo>
                      <a:pt x="258" y="0"/>
                      <a:pt x="0" y="234"/>
                      <a:pt x="0" y="557"/>
                    </a:cubicBezTo>
                    <a:lnTo>
                      <a:pt x="21" y="557"/>
                    </a:lnTo>
                    <a:cubicBezTo>
                      <a:pt x="21" y="842"/>
                      <a:pt x="265" y="1066"/>
                      <a:pt x="570" y="1066"/>
                    </a:cubicBezTo>
                    <a:cubicBezTo>
                      <a:pt x="611" y="1046"/>
                      <a:pt x="631" y="1046"/>
                      <a:pt x="672" y="1046"/>
                    </a:cubicBezTo>
                    <a:cubicBezTo>
                      <a:pt x="529" y="1148"/>
                      <a:pt x="448" y="1310"/>
                      <a:pt x="468" y="1493"/>
                    </a:cubicBezTo>
                    <a:cubicBezTo>
                      <a:pt x="468" y="1778"/>
                      <a:pt x="712" y="1982"/>
                      <a:pt x="997" y="1982"/>
                    </a:cubicBezTo>
                    <a:cubicBezTo>
                      <a:pt x="1047" y="1947"/>
                      <a:pt x="1100" y="1932"/>
                      <a:pt x="1151" y="1932"/>
                    </a:cubicBezTo>
                    <a:cubicBezTo>
                      <a:pt x="1311" y="1932"/>
                      <a:pt x="1455" y="2082"/>
                      <a:pt x="1425" y="2267"/>
                    </a:cubicBezTo>
                    <a:cubicBezTo>
                      <a:pt x="1400" y="2416"/>
                      <a:pt x="1269" y="2504"/>
                      <a:pt x="1138" y="2504"/>
                    </a:cubicBezTo>
                    <a:cubicBezTo>
                      <a:pt x="1055" y="2504"/>
                      <a:pt x="971" y="2468"/>
                      <a:pt x="916" y="2389"/>
                    </a:cubicBezTo>
                    <a:lnTo>
                      <a:pt x="916" y="2389"/>
                    </a:lnTo>
                    <a:cubicBezTo>
                      <a:pt x="928" y="2701"/>
                      <a:pt x="1178" y="2883"/>
                      <a:pt x="1431" y="2883"/>
                    </a:cubicBezTo>
                    <a:cubicBezTo>
                      <a:pt x="1590" y="2883"/>
                      <a:pt x="1750" y="2811"/>
                      <a:pt x="1852" y="2653"/>
                    </a:cubicBezTo>
                    <a:cubicBezTo>
                      <a:pt x="2078" y="2288"/>
                      <a:pt x="1798" y="1862"/>
                      <a:pt x="1419" y="1862"/>
                    </a:cubicBezTo>
                    <a:cubicBezTo>
                      <a:pt x="1355" y="1862"/>
                      <a:pt x="1288" y="1874"/>
                      <a:pt x="1221" y="1900"/>
                    </a:cubicBezTo>
                    <a:cubicBezTo>
                      <a:pt x="1711" y="1665"/>
                      <a:pt x="1522" y="941"/>
                      <a:pt x="1017" y="941"/>
                    </a:cubicBezTo>
                    <a:cubicBezTo>
                      <a:pt x="998" y="941"/>
                      <a:pt x="977" y="942"/>
                      <a:pt x="957" y="944"/>
                    </a:cubicBezTo>
                    <a:cubicBezTo>
                      <a:pt x="916" y="944"/>
                      <a:pt x="875" y="944"/>
                      <a:pt x="834" y="964"/>
                    </a:cubicBezTo>
                    <a:cubicBezTo>
                      <a:pt x="1160" y="741"/>
                      <a:pt x="1119" y="232"/>
                      <a:pt x="773" y="49"/>
                    </a:cubicBezTo>
                    <a:cubicBezTo>
                      <a:pt x="699" y="15"/>
                      <a:pt x="622" y="0"/>
                      <a:pt x="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9"/>
              <p:cNvSpPr/>
              <p:nvPr/>
            </p:nvSpPr>
            <p:spPr>
              <a:xfrm flipH="1" rot="10800000">
                <a:off x="9204790" y="4704879"/>
                <a:ext cx="55762" cy="47299"/>
              </a:xfrm>
              <a:custGeom>
                <a:rect b="b" l="l" r="r" t="t"/>
                <a:pathLst>
                  <a:path extrusionOk="0" h="1291" w="1522">
                    <a:moveTo>
                      <a:pt x="657" y="0"/>
                    </a:moveTo>
                    <a:cubicBezTo>
                      <a:pt x="649" y="0"/>
                      <a:pt x="640" y="0"/>
                      <a:pt x="632" y="1"/>
                    </a:cubicBezTo>
                    <a:cubicBezTo>
                      <a:pt x="286" y="21"/>
                      <a:pt x="1" y="326"/>
                      <a:pt x="21" y="672"/>
                    </a:cubicBezTo>
                    <a:cubicBezTo>
                      <a:pt x="35" y="1047"/>
                      <a:pt x="348" y="1290"/>
                      <a:pt x="671" y="1290"/>
                    </a:cubicBezTo>
                    <a:cubicBezTo>
                      <a:pt x="838" y="1290"/>
                      <a:pt x="1008" y="1225"/>
                      <a:pt x="1140" y="1079"/>
                    </a:cubicBezTo>
                    <a:cubicBezTo>
                      <a:pt x="1521" y="658"/>
                      <a:pt x="1211" y="0"/>
                      <a:pt x="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9"/>
              <p:cNvSpPr/>
              <p:nvPr/>
            </p:nvSpPr>
            <p:spPr>
              <a:xfrm flipH="1" rot="10800000">
                <a:off x="8523625" y="4717080"/>
                <a:ext cx="41547" cy="35282"/>
              </a:xfrm>
              <a:custGeom>
                <a:rect b="b" l="l" r="r" t="t"/>
                <a:pathLst>
                  <a:path extrusionOk="0" h="963" w="1134">
                    <a:moveTo>
                      <a:pt x="489" y="0"/>
                    </a:moveTo>
                    <a:cubicBezTo>
                      <a:pt x="239" y="0"/>
                      <a:pt x="0" y="199"/>
                      <a:pt x="15" y="494"/>
                    </a:cubicBezTo>
                    <a:cubicBezTo>
                      <a:pt x="35" y="759"/>
                      <a:pt x="259" y="962"/>
                      <a:pt x="523" y="962"/>
                    </a:cubicBezTo>
                    <a:cubicBezTo>
                      <a:pt x="930" y="942"/>
                      <a:pt x="1134" y="413"/>
                      <a:pt x="808" y="128"/>
                    </a:cubicBezTo>
                    <a:cubicBezTo>
                      <a:pt x="714" y="40"/>
                      <a:pt x="600" y="0"/>
                      <a:pt x="4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9"/>
              <p:cNvSpPr/>
              <p:nvPr/>
            </p:nvSpPr>
            <p:spPr>
              <a:xfrm flipH="1" rot="10800000">
                <a:off x="7813884" y="4729683"/>
                <a:ext cx="28138" cy="23595"/>
              </a:xfrm>
              <a:custGeom>
                <a:rect b="b" l="l" r="r" t="t"/>
                <a:pathLst>
                  <a:path extrusionOk="0" h="644" w="768">
                    <a:moveTo>
                      <a:pt x="329" y="1"/>
                    </a:moveTo>
                    <a:cubicBezTo>
                      <a:pt x="161" y="1"/>
                      <a:pt x="1" y="139"/>
                      <a:pt x="15" y="336"/>
                    </a:cubicBezTo>
                    <a:cubicBezTo>
                      <a:pt x="15" y="507"/>
                      <a:pt x="157" y="643"/>
                      <a:pt x="309" y="643"/>
                    </a:cubicBezTo>
                    <a:cubicBezTo>
                      <a:pt x="319" y="643"/>
                      <a:pt x="330" y="642"/>
                      <a:pt x="340" y="641"/>
                    </a:cubicBezTo>
                    <a:cubicBezTo>
                      <a:pt x="625" y="641"/>
                      <a:pt x="768" y="275"/>
                      <a:pt x="544" y="92"/>
                    </a:cubicBezTo>
                    <a:cubicBezTo>
                      <a:pt x="481" y="29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9"/>
              <p:cNvSpPr/>
              <p:nvPr/>
            </p:nvSpPr>
            <p:spPr>
              <a:xfrm flipH="1" rot="10800000">
                <a:off x="7718223" y="4731185"/>
                <a:ext cx="26892" cy="22495"/>
              </a:xfrm>
              <a:custGeom>
                <a:rect b="b" l="l" r="r" t="t"/>
                <a:pathLst>
                  <a:path extrusionOk="0" h="614" w="734">
                    <a:moveTo>
                      <a:pt x="320" y="0"/>
                    </a:moveTo>
                    <a:cubicBezTo>
                      <a:pt x="157" y="0"/>
                      <a:pt x="1" y="129"/>
                      <a:pt x="1" y="327"/>
                    </a:cubicBezTo>
                    <a:cubicBezTo>
                      <a:pt x="20" y="479"/>
                      <a:pt x="146" y="613"/>
                      <a:pt x="295" y="613"/>
                    </a:cubicBezTo>
                    <a:cubicBezTo>
                      <a:pt x="305" y="613"/>
                      <a:pt x="316" y="613"/>
                      <a:pt x="326" y="611"/>
                    </a:cubicBezTo>
                    <a:cubicBezTo>
                      <a:pt x="611" y="611"/>
                      <a:pt x="733" y="265"/>
                      <a:pt x="530" y="82"/>
                    </a:cubicBezTo>
                    <a:cubicBezTo>
                      <a:pt x="467" y="26"/>
                      <a:pt x="393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9"/>
              <p:cNvSpPr/>
              <p:nvPr/>
            </p:nvSpPr>
            <p:spPr>
              <a:xfrm flipH="1" rot="10800000">
                <a:off x="9013945" y="4711144"/>
                <a:ext cx="52758" cy="44771"/>
              </a:xfrm>
              <a:custGeom>
                <a:rect b="b" l="l" r="r" t="t"/>
                <a:pathLst>
                  <a:path extrusionOk="0" h="1222" w="1440">
                    <a:moveTo>
                      <a:pt x="617" y="0"/>
                    </a:moveTo>
                    <a:cubicBezTo>
                      <a:pt x="608" y="0"/>
                      <a:pt x="599" y="1"/>
                      <a:pt x="591" y="1"/>
                    </a:cubicBezTo>
                    <a:cubicBezTo>
                      <a:pt x="265" y="21"/>
                      <a:pt x="1" y="306"/>
                      <a:pt x="21" y="632"/>
                    </a:cubicBezTo>
                    <a:cubicBezTo>
                      <a:pt x="34" y="992"/>
                      <a:pt x="328" y="1221"/>
                      <a:pt x="632" y="1221"/>
                    </a:cubicBezTo>
                    <a:cubicBezTo>
                      <a:pt x="791" y="1221"/>
                      <a:pt x="953" y="1158"/>
                      <a:pt x="1079" y="1018"/>
                    </a:cubicBezTo>
                    <a:cubicBezTo>
                      <a:pt x="1440" y="618"/>
                      <a:pt x="1150" y="0"/>
                      <a:pt x="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9"/>
              <p:cNvSpPr/>
              <p:nvPr/>
            </p:nvSpPr>
            <p:spPr>
              <a:xfrm flipH="1" rot="10800000">
                <a:off x="7042774" y="4740198"/>
                <a:ext cx="16450" cy="16560"/>
              </a:xfrm>
              <a:custGeom>
                <a:rect b="b" l="l" r="r" t="t"/>
                <a:pathLst>
                  <a:path extrusionOk="0" h="452" w="449">
                    <a:moveTo>
                      <a:pt x="256" y="1"/>
                    </a:moveTo>
                    <a:cubicBezTo>
                      <a:pt x="246" y="1"/>
                      <a:pt x="235" y="2"/>
                      <a:pt x="225" y="4"/>
                    </a:cubicBezTo>
                    <a:cubicBezTo>
                      <a:pt x="82" y="4"/>
                      <a:pt x="1" y="105"/>
                      <a:pt x="1" y="227"/>
                    </a:cubicBezTo>
                    <a:cubicBezTo>
                      <a:pt x="1" y="349"/>
                      <a:pt x="103" y="451"/>
                      <a:pt x="245" y="451"/>
                    </a:cubicBezTo>
                    <a:cubicBezTo>
                      <a:pt x="367" y="431"/>
                      <a:pt x="449" y="329"/>
                      <a:pt x="449" y="207"/>
                    </a:cubicBezTo>
                    <a:cubicBezTo>
                      <a:pt x="449" y="96"/>
                      <a:pt x="364" y="1"/>
                      <a:pt x="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9"/>
              <p:cNvSpPr/>
              <p:nvPr/>
            </p:nvSpPr>
            <p:spPr>
              <a:xfrm flipH="1" rot="10800000">
                <a:off x="8744073" y="4719388"/>
                <a:ext cx="48068" cy="40301"/>
              </a:xfrm>
              <a:custGeom>
                <a:rect b="b" l="l" r="r" t="t"/>
                <a:pathLst>
                  <a:path extrusionOk="0" h="1100" w="1312">
                    <a:moveTo>
                      <a:pt x="597" y="0"/>
                    </a:moveTo>
                    <a:cubicBezTo>
                      <a:pt x="582" y="0"/>
                      <a:pt x="566" y="1"/>
                      <a:pt x="550" y="2"/>
                    </a:cubicBezTo>
                    <a:cubicBezTo>
                      <a:pt x="245" y="2"/>
                      <a:pt x="0" y="267"/>
                      <a:pt x="21" y="572"/>
                    </a:cubicBezTo>
                    <a:cubicBezTo>
                      <a:pt x="34" y="893"/>
                      <a:pt x="302" y="1100"/>
                      <a:pt x="577" y="1100"/>
                    </a:cubicBezTo>
                    <a:cubicBezTo>
                      <a:pt x="720" y="1100"/>
                      <a:pt x="866" y="1043"/>
                      <a:pt x="977" y="918"/>
                    </a:cubicBezTo>
                    <a:cubicBezTo>
                      <a:pt x="1312" y="564"/>
                      <a:pt x="1056" y="0"/>
                      <a:pt x="5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9"/>
              <p:cNvSpPr/>
              <p:nvPr/>
            </p:nvSpPr>
            <p:spPr>
              <a:xfrm flipH="1" rot="10800000">
                <a:off x="9300230" y="4712170"/>
                <a:ext cx="56275" cy="47519"/>
              </a:xfrm>
              <a:custGeom>
                <a:rect b="b" l="l" r="r" t="t"/>
                <a:pathLst>
                  <a:path extrusionOk="0" h="1297" w="1536">
                    <a:moveTo>
                      <a:pt x="699" y="0"/>
                    </a:moveTo>
                    <a:cubicBezTo>
                      <a:pt x="684" y="0"/>
                      <a:pt x="668" y="1"/>
                      <a:pt x="652" y="2"/>
                    </a:cubicBezTo>
                    <a:cubicBezTo>
                      <a:pt x="285" y="2"/>
                      <a:pt x="0" y="307"/>
                      <a:pt x="21" y="674"/>
                    </a:cubicBezTo>
                    <a:cubicBezTo>
                      <a:pt x="34" y="1059"/>
                      <a:pt x="342" y="1297"/>
                      <a:pt x="667" y="1297"/>
                    </a:cubicBezTo>
                    <a:cubicBezTo>
                      <a:pt x="841" y="1297"/>
                      <a:pt x="1019" y="1229"/>
                      <a:pt x="1160" y="1081"/>
                    </a:cubicBezTo>
                    <a:cubicBezTo>
                      <a:pt x="1536" y="665"/>
                      <a:pt x="1239" y="0"/>
                      <a:pt x="6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9"/>
              <p:cNvSpPr/>
              <p:nvPr/>
            </p:nvSpPr>
            <p:spPr>
              <a:xfrm flipH="1" rot="10800000">
                <a:off x="5596472" y="4758004"/>
                <a:ext cx="4103" cy="3187"/>
              </a:xfrm>
              <a:custGeom>
                <a:rect b="b" l="l" r="r" t="t"/>
                <a:pathLst>
                  <a:path extrusionOk="0" h="87" w="112">
                    <a:moveTo>
                      <a:pt x="57" y="1"/>
                    </a:moveTo>
                    <a:cubicBezTo>
                      <a:pt x="53" y="1"/>
                      <a:pt x="47" y="1"/>
                      <a:pt x="41" y="2"/>
                    </a:cubicBezTo>
                    <a:cubicBezTo>
                      <a:pt x="21" y="2"/>
                      <a:pt x="1" y="23"/>
                      <a:pt x="1" y="64"/>
                    </a:cubicBezTo>
                    <a:cubicBezTo>
                      <a:pt x="1" y="80"/>
                      <a:pt x="6" y="86"/>
                      <a:pt x="15" y="86"/>
                    </a:cubicBezTo>
                    <a:cubicBezTo>
                      <a:pt x="46" y="86"/>
                      <a:pt x="11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9"/>
              <p:cNvSpPr/>
              <p:nvPr/>
            </p:nvSpPr>
            <p:spPr>
              <a:xfrm flipH="1" rot="10800000">
                <a:off x="5500299" y="4758114"/>
                <a:ext cx="3774" cy="3737"/>
              </a:xfrm>
              <a:custGeom>
                <a:rect b="b" l="l" r="r" t="t"/>
                <a:pathLst>
                  <a:path extrusionOk="0" h="102" w="103">
                    <a:moveTo>
                      <a:pt x="41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82"/>
                      <a:pt x="21" y="102"/>
                      <a:pt x="62" y="102"/>
                    </a:cubicBezTo>
                    <a:cubicBezTo>
                      <a:pt x="82" y="102"/>
                      <a:pt x="102" y="61"/>
                      <a:pt x="102" y="41"/>
                    </a:cubicBezTo>
                    <a:cubicBezTo>
                      <a:pt x="102" y="20"/>
                      <a:pt x="8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9"/>
              <p:cNvSpPr/>
              <p:nvPr/>
            </p:nvSpPr>
            <p:spPr>
              <a:xfrm flipH="1" rot="10800000">
                <a:off x="6654380" y="4749138"/>
                <a:ext cx="15681" cy="14142"/>
              </a:xfrm>
              <a:custGeom>
                <a:rect b="b" l="l" r="r" t="t"/>
                <a:pathLst>
                  <a:path extrusionOk="0" h="386" w="428">
                    <a:moveTo>
                      <a:pt x="241" y="1"/>
                    </a:moveTo>
                    <a:cubicBezTo>
                      <a:pt x="192" y="1"/>
                      <a:pt x="143" y="19"/>
                      <a:pt x="102" y="59"/>
                    </a:cubicBezTo>
                    <a:cubicBezTo>
                      <a:pt x="0" y="182"/>
                      <a:pt x="82" y="385"/>
                      <a:pt x="244" y="385"/>
                    </a:cubicBezTo>
                    <a:cubicBezTo>
                      <a:pt x="346" y="365"/>
                      <a:pt x="428" y="283"/>
                      <a:pt x="428" y="182"/>
                    </a:cubicBezTo>
                    <a:cubicBezTo>
                      <a:pt x="428" y="73"/>
                      <a:pt x="337" y="1"/>
                      <a:pt x="2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9"/>
              <p:cNvSpPr/>
              <p:nvPr/>
            </p:nvSpPr>
            <p:spPr>
              <a:xfrm flipH="1" rot="10800000">
                <a:off x="5691913" y="4759579"/>
                <a:ext cx="5239" cy="6009"/>
              </a:xfrm>
              <a:custGeom>
                <a:rect b="b" l="l" r="r" t="t"/>
                <a:pathLst>
                  <a:path extrusionOk="0" h="164" w="143">
                    <a:moveTo>
                      <a:pt x="61" y="0"/>
                    </a:moveTo>
                    <a:cubicBezTo>
                      <a:pt x="21" y="0"/>
                      <a:pt x="0" y="41"/>
                      <a:pt x="0" y="82"/>
                    </a:cubicBezTo>
                    <a:cubicBezTo>
                      <a:pt x="0" y="122"/>
                      <a:pt x="41" y="163"/>
                      <a:pt x="82" y="163"/>
                    </a:cubicBezTo>
                    <a:cubicBezTo>
                      <a:pt x="102" y="143"/>
                      <a:pt x="143" y="122"/>
                      <a:pt x="143" y="82"/>
                    </a:cubicBezTo>
                    <a:cubicBezTo>
                      <a:pt x="143" y="41"/>
                      <a:pt x="10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9"/>
              <p:cNvSpPr/>
              <p:nvPr/>
            </p:nvSpPr>
            <p:spPr>
              <a:xfrm flipH="1" rot="10800000">
                <a:off x="5404858" y="476404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0"/>
                    </a:moveTo>
                    <a:cubicBezTo>
                      <a:pt x="21" y="0"/>
                      <a:pt x="1" y="20"/>
                      <a:pt x="1" y="41"/>
                    </a:cubicBezTo>
                    <a:cubicBezTo>
                      <a:pt x="1" y="41"/>
                      <a:pt x="21" y="61"/>
                      <a:pt x="42" y="61"/>
                    </a:cubicBezTo>
                    <a:cubicBezTo>
                      <a:pt x="42" y="61"/>
                      <a:pt x="62" y="41"/>
                      <a:pt x="62" y="41"/>
                    </a:cubicBezTo>
                    <a:cubicBezTo>
                      <a:pt x="62" y="20"/>
                      <a:pt x="4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9"/>
              <p:cNvSpPr/>
              <p:nvPr/>
            </p:nvSpPr>
            <p:spPr>
              <a:xfrm flipH="1" rot="10800000">
                <a:off x="6269467" y="4759066"/>
                <a:ext cx="11614" cy="7401"/>
              </a:xfrm>
              <a:custGeom>
                <a:rect b="b" l="l" r="r" t="t"/>
                <a:pathLst>
                  <a:path extrusionOk="0" h="202" w="317">
                    <a:moveTo>
                      <a:pt x="200" y="0"/>
                    </a:moveTo>
                    <a:cubicBezTo>
                      <a:pt x="190" y="0"/>
                      <a:pt x="180" y="1"/>
                      <a:pt x="169" y="4"/>
                    </a:cubicBezTo>
                    <a:cubicBezTo>
                      <a:pt x="0" y="4"/>
                      <a:pt x="179" y="202"/>
                      <a:pt x="268" y="202"/>
                    </a:cubicBezTo>
                    <a:cubicBezTo>
                      <a:pt x="297" y="202"/>
                      <a:pt x="317" y="181"/>
                      <a:pt x="312" y="126"/>
                    </a:cubicBezTo>
                    <a:cubicBezTo>
                      <a:pt x="312" y="55"/>
                      <a:pt x="266" y="0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9"/>
              <p:cNvSpPr/>
              <p:nvPr/>
            </p:nvSpPr>
            <p:spPr>
              <a:xfrm flipH="1" rot="10800000">
                <a:off x="8918504" y="4723418"/>
                <a:ext cx="52025" cy="43672"/>
              </a:xfrm>
              <a:custGeom>
                <a:rect b="b" l="l" r="r" t="t"/>
                <a:pathLst>
                  <a:path extrusionOk="0" h="1192" w="1420">
                    <a:moveTo>
                      <a:pt x="616" y="0"/>
                    </a:moveTo>
                    <a:cubicBezTo>
                      <a:pt x="608" y="0"/>
                      <a:pt x="599" y="0"/>
                      <a:pt x="591" y="1"/>
                    </a:cubicBezTo>
                    <a:cubicBezTo>
                      <a:pt x="265" y="1"/>
                      <a:pt x="1" y="286"/>
                      <a:pt x="21" y="611"/>
                    </a:cubicBezTo>
                    <a:cubicBezTo>
                      <a:pt x="35" y="971"/>
                      <a:pt x="319" y="1192"/>
                      <a:pt x="617" y="1192"/>
                    </a:cubicBezTo>
                    <a:cubicBezTo>
                      <a:pt x="773" y="1192"/>
                      <a:pt x="933" y="1131"/>
                      <a:pt x="1059" y="998"/>
                    </a:cubicBezTo>
                    <a:cubicBezTo>
                      <a:pt x="1420" y="617"/>
                      <a:pt x="1130" y="0"/>
                      <a:pt x="6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9"/>
              <p:cNvSpPr/>
              <p:nvPr/>
            </p:nvSpPr>
            <p:spPr>
              <a:xfrm flipH="1" rot="10800000">
                <a:off x="8182933" y="4740198"/>
                <a:ext cx="34073" cy="28980"/>
              </a:xfrm>
              <a:custGeom>
                <a:rect b="b" l="l" r="r" t="t"/>
                <a:pathLst>
                  <a:path extrusionOk="0" h="791" w="930">
                    <a:moveTo>
                      <a:pt x="402" y="0"/>
                    </a:moveTo>
                    <a:cubicBezTo>
                      <a:pt x="194" y="0"/>
                      <a:pt x="0" y="162"/>
                      <a:pt x="14" y="404"/>
                    </a:cubicBezTo>
                    <a:cubicBezTo>
                      <a:pt x="14" y="627"/>
                      <a:pt x="197" y="790"/>
                      <a:pt x="421" y="790"/>
                    </a:cubicBezTo>
                    <a:cubicBezTo>
                      <a:pt x="767" y="770"/>
                      <a:pt x="930" y="343"/>
                      <a:pt x="665" y="98"/>
                    </a:cubicBezTo>
                    <a:cubicBezTo>
                      <a:pt x="585" y="31"/>
                      <a:pt x="492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9"/>
              <p:cNvSpPr/>
              <p:nvPr/>
            </p:nvSpPr>
            <p:spPr>
              <a:xfrm flipH="1" rot="10800000">
                <a:off x="8356412" y="4739392"/>
                <a:ext cx="37297" cy="31582"/>
              </a:xfrm>
              <a:custGeom>
                <a:rect b="b" l="l" r="r" t="t"/>
                <a:pathLst>
                  <a:path extrusionOk="0" h="862" w="1018">
                    <a:moveTo>
                      <a:pt x="450" y="1"/>
                    </a:moveTo>
                    <a:cubicBezTo>
                      <a:pt x="220" y="1"/>
                      <a:pt x="0" y="182"/>
                      <a:pt x="0" y="453"/>
                    </a:cubicBezTo>
                    <a:cubicBezTo>
                      <a:pt x="19" y="684"/>
                      <a:pt x="204" y="861"/>
                      <a:pt x="431" y="861"/>
                    </a:cubicBezTo>
                    <a:cubicBezTo>
                      <a:pt x="443" y="861"/>
                      <a:pt x="456" y="861"/>
                      <a:pt x="468" y="860"/>
                    </a:cubicBezTo>
                    <a:cubicBezTo>
                      <a:pt x="834" y="860"/>
                      <a:pt x="1018" y="371"/>
                      <a:pt x="733" y="107"/>
                    </a:cubicBezTo>
                    <a:cubicBezTo>
                      <a:pt x="647" y="34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9"/>
              <p:cNvSpPr/>
              <p:nvPr/>
            </p:nvSpPr>
            <p:spPr>
              <a:xfrm flipH="1" rot="10800000">
                <a:off x="5786291" y="4768592"/>
                <a:ext cx="7218" cy="4653"/>
              </a:xfrm>
              <a:custGeom>
                <a:rect b="b" l="l" r="r" t="t"/>
                <a:pathLst>
                  <a:path extrusionOk="0" h="127" w="197">
                    <a:moveTo>
                      <a:pt x="132" y="1"/>
                    </a:moveTo>
                    <a:cubicBezTo>
                      <a:pt x="125" y="1"/>
                      <a:pt x="117" y="2"/>
                      <a:pt x="110" y="6"/>
                    </a:cubicBezTo>
                    <a:cubicBezTo>
                      <a:pt x="1" y="6"/>
                      <a:pt x="120" y="126"/>
                      <a:pt x="171" y="126"/>
                    </a:cubicBezTo>
                    <a:cubicBezTo>
                      <a:pt x="187" y="126"/>
                      <a:pt x="196" y="115"/>
                      <a:pt x="192" y="87"/>
                    </a:cubicBezTo>
                    <a:cubicBezTo>
                      <a:pt x="192" y="37"/>
                      <a:pt x="164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9"/>
              <p:cNvSpPr/>
              <p:nvPr/>
            </p:nvSpPr>
            <p:spPr>
              <a:xfrm flipH="1" rot="10800000">
                <a:off x="5309454" y="4773758"/>
                <a:ext cx="1539" cy="1539"/>
              </a:xfrm>
              <a:custGeom>
                <a:rect b="b" l="l" r="r" t="t"/>
                <a:pathLst>
                  <a:path extrusionOk="0" h="42" w="42">
                    <a:moveTo>
                      <a:pt x="21" y="1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1"/>
                      <a:pt x="21" y="42"/>
                      <a:pt x="21" y="42"/>
                    </a:cubicBezTo>
                    <a:cubicBezTo>
                      <a:pt x="41" y="42"/>
                      <a:pt x="41" y="21"/>
                      <a:pt x="41" y="21"/>
                    </a:cubicBezTo>
                    <a:cubicBezTo>
                      <a:pt x="41" y="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9"/>
              <p:cNvSpPr/>
              <p:nvPr/>
            </p:nvSpPr>
            <p:spPr>
              <a:xfrm flipH="1" rot="10800000">
                <a:off x="9394902" y="4726019"/>
                <a:ext cx="57228" cy="49277"/>
              </a:xfrm>
              <a:custGeom>
                <a:rect b="b" l="l" r="r" t="t"/>
                <a:pathLst>
                  <a:path extrusionOk="0" h="1345" w="1562">
                    <a:moveTo>
                      <a:pt x="677" y="0"/>
                    </a:moveTo>
                    <a:cubicBezTo>
                      <a:pt x="669" y="0"/>
                      <a:pt x="660" y="1"/>
                      <a:pt x="652" y="1"/>
                    </a:cubicBezTo>
                    <a:cubicBezTo>
                      <a:pt x="286" y="21"/>
                      <a:pt x="1" y="326"/>
                      <a:pt x="21" y="713"/>
                    </a:cubicBezTo>
                    <a:cubicBezTo>
                      <a:pt x="34" y="1098"/>
                      <a:pt x="351" y="1345"/>
                      <a:pt x="683" y="1345"/>
                    </a:cubicBezTo>
                    <a:cubicBezTo>
                      <a:pt x="859" y="1345"/>
                      <a:pt x="1040" y="1275"/>
                      <a:pt x="1181" y="1120"/>
                    </a:cubicBezTo>
                    <a:cubicBezTo>
                      <a:pt x="1562" y="679"/>
                      <a:pt x="1251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9"/>
              <p:cNvSpPr/>
              <p:nvPr/>
            </p:nvSpPr>
            <p:spPr>
              <a:xfrm flipH="1" rot="10800000">
                <a:off x="7135943" y="4757528"/>
                <a:ext cx="19088" cy="17952"/>
              </a:xfrm>
              <a:custGeom>
                <a:rect b="b" l="l" r="r" t="t"/>
                <a:pathLst>
                  <a:path extrusionOk="0" h="490" w="521">
                    <a:moveTo>
                      <a:pt x="270" y="1"/>
                    </a:moveTo>
                    <a:cubicBezTo>
                      <a:pt x="136" y="1"/>
                      <a:pt x="1" y="92"/>
                      <a:pt x="22" y="270"/>
                    </a:cubicBezTo>
                    <a:cubicBezTo>
                      <a:pt x="41" y="418"/>
                      <a:pt x="151" y="489"/>
                      <a:pt x="262" y="489"/>
                    </a:cubicBezTo>
                    <a:cubicBezTo>
                      <a:pt x="381" y="489"/>
                      <a:pt x="500" y="408"/>
                      <a:pt x="510" y="250"/>
                    </a:cubicBezTo>
                    <a:cubicBezTo>
                      <a:pt x="520" y="82"/>
                      <a:pt x="39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9"/>
              <p:cNvSpPr/>
              <p:nvPr/>
            </p:nvSpPr>
            <p:spPr>
              <a:xfrm flipH="1" rot="10800000">
                <a:off x="8433424" y="4749834"/>
                <a:ext cx="40045" cy="33853"/>
              </a:xfrm>
              <a:custGeom>
                <a:rect b="b" l="l" r="r" t="t"/>
                <a:pathLst>
                  <a:path extrusionOk="0" h="924" w="1093">
                    <a:moveTo>
                      <a:pt x="471" y="0"/>
                    </a:moveTo>
                    <a:cubicBezTo>
                      <a:pt x="228" y="0"/>
                      <a:pt x="0" y="194"/>
                      <a:pt x="14" y="474"/>
                    </a:cubicBezTo>
                    <a:cubicBezTo>
                      <a:pt x="14" y="726"/>
                      <a:pt x="218" y="923"/>
                      <a:pt x="466" y="923"/>
                    </a:cubicBezTo>
                    <a:cubicBezTo>
                      <a:pt x="478" y="923"/>
                      <a:pt x="491" y="923"/>
                      <a:pt x="503" y="922"/>
                    </a:cubicBezTo>
                    <a:cubicBezTo>
                      <a:pt x="910" y="901"/>
                      <a:pt x="1093" y="393"/>
                      <a:pt x="788" y="128"/>
                    </a:cubicBezTo>
                    <a:cubicBezTo>
                      <a:pt x="693" y="40"/>
                      <a:pt x="580" y="0"/>
                      <a:pt x="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9"/>
              <p:cNvSpPr/>
              <p:nvPr/>
            </p:nvSpPr>
            <p:spPr>
              <a:xfrm flipH="1" rot="10800000">
                <a:off x="8824602" y="4741260"/>
                <a:ext cx="50523" cy="42976"/>
              </a:xfrm>
              <a:custGeom>
                <a:rect b="b" l="l" r="r" t="t"/>
                <a:pathLst>
                  <a:path extrusionOk="0" h="1173" w="1379">
                    <a:moveTo>
                      <a:pt x="595" y="0"/>
                    </a:moveTo>
                    <a:cubicBezTo>
                      <a:pt x="587" y="0"/>
                      <a:pt x="578" y="0"/>
                      <a:pt x="570" y="1"/>
                    </a:cubicBezTo>
                    <a:cubicBezTo>
                      <a:pt x="244" y="21"/>
                      <a:pt x="0" y="286"/>
                      <a:pt x="20" y="611"/>
                    </a:cubicBezTo>
                    <a:cubicBezTo>
                      <a:pt x="34" y="957"/>
                      <a:pt x="316" y="1172"/>
                      <a:pt x="607" y="1172"/>
                    </a:cubicBezTo>
                    <a:cubicBezTo>
                      <a:pt x="761" y="1172"/>
                      <a:pt x="918" y="1111"/>
                      <a:pt x="1038" y="977"/>
                    </a:cubicBezTo>
                    <a:cubicBezTo>
                      <a:pt x="1378" y="597"/>
                      <a:pt x="1108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9"/>
              <p:cNvSpPr/>
              <p:nvPr/>
            </p:nvSpPr>
            <p:spPr>
              <a:xfrm flipH="1" rot="10800000">
                <a:off x="5882025" y="4777275"/>
                <a:ext cx="7474" cy="7108"/>
              </a:xfrm>
              <a:custGeom>
                <a:rect b="b" l="l" r="r" t="t"/>
                <a:pathLst>
                  <a:path extrusionOk="0" h="194" w="204">
                    <a:moveTo>
                      <a:pt x="126" y="1"/>
                    </a:moveTo>
                    <a:cubicBezTo>
                      <a:pt x="118" y="1"/>
                      <a:pt x="110" y="2"/>
                      <a:pt x="102" y="5"/>
                    </a:cubicBezTo>
                    <a:cubicBezTo>
                      <a:pt x="41" y="5"/>
                      <a:pt x="0" y="45"/>
                      <a:pt x="0" y="106"/>
                    </a:cubicBezTo>
                    <a:cubicBezTo>
                      <a:pt x="0" y="157"/>
                      <a:pt x="41" y="193"/>
                      <a:pt x="90" y="193"/>
                    </a:cubicBezTo>
                    <a:cubicBezTo>
                      <a:pt x="101" y="193"/>
                      <a:pt x="111" y="191"/>
                      <a:pt x="122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3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9"/>
              <p:cNvSpPr/>
              <p:nvPr/>
            </p:nvSpPr>
            <p:spPr>
              <a:xfrm flipH="1" rot="10800000">
                <a:off x="6746523" y="4769948"/>
                <a:ext cx="18209" cy="15021"/>
              </a:xfrm>
              <a:custGeom>
                <a:rect b="b" l="l" r="r" t="t"/>
                <a:pathLst>
                  <a:path extrusionOk="0" h="410" w="497">
                    <a:moveTo>
                      <a:pt x="273" y="0"/>
                    </a:moveTo>
                    <a:cubicBezTo>
                      <a:pt x="1" y="0"/>
                      <a:pt x="7" y="410"/>
                      <a:pt x="258" y="410"/>
                    </a:cubicBezTo>
                    <a:cubicBezTo>
                      <a:pt x="269" y="410"/>
                      <a:pt x="281" y="409"/>
                      <a:pt x="293" y="407"/>
                    </a:cubicBezTo>
                    <a:cubicBezTo>
                      <a:pt x="415" y="407"/>
                      <a:pt x="497" y="306"/>
                      <a:pt x="497" y="204"/>
                    </a:cubicBezTo>
                    <a:cubicBezTo>
                      <a:pt x="476" y="82"/>
                      <a:pt x="395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9"/>
              <p:cNvSpPr/>
              <p:nvPr/>
            </p:nvSpPr>
            <p:spPr>
              <a:xfrm flipH="1" rot="10800000">
                <a:off x="8083792" y="4758077"/>
                <a:ext cx="38323" cy="28394"/>
              </a:xfrm>
              <a:custGeom>
                <a:rect b="b" l="l" r="r" t="t"/>
                <a:pathLst>
                  <a:path extrusionOk="0" h="775" w="1046">
                    <a:moveTo>
                      <a:pt x="522" y="0"/>
                    </a:moveTo>
                    <a:cubicBezTo>
                      <a:pt x="515" y="0"/>
                      <a:pt x="509" y="0"/>
                      <a:pt x="502" y="1"/>
                    </a:cubicBezTo>
                    <a:cubicBezTo>
                      <a:pt x="0" y="41"/>
                      <a:pt x="33" y="774"/>
                      <a:pt x="523" y="774"/>
                    </a:cubicBezTo>
                    <a:cubicBezTo>
                      <a:pt x="529" y="774"/>
                      <a:pt x="536" y="774"/>
                      <a:pt x="543" y="774"/>
                    </a:cubicBezTo>
                    <a:cubicBezTo>
                      <a:pt x="1045" y="754"/>
                      <a:pt x="1012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9"/>
              <p:cNvSpPr/>
              <p:nvPr/>
            </p:nvSpPr>
            <p:spPr>
              <a:xfrm flipH="1" rot="10800000">
                <a:off x="6364358" y="4775993"/>
                <a:ext cx="11211" cy="11321"/>
              </a:xfrm>
              <a:custGeom>
                <a:rect b="b" l="l" r="r" t="t"/>
                <a:pathLst>
                  <a:path extrusionOk="0" h="309" w="306">
                    <a:moveTo>
                      <a:pt x="169" y="0"/>
                    </a:moveTo>
                    <a:cubicBezTo>
                      <a:pt x="160" y="0"/>
                      <a:pt x="152" y="1"/>
                      <a:pt x="143" y="3"/>
                    </a:cubicBezTo>
                    <a:cubicBezTo>
                      <a:pt x="62" y="3"/>
                      <a:pt x="1" y="64"/>
                      <a:pt x="1" y="166"/>
                    </a:cubicBezTo>
                    <a:cubicBezTo>
                      <a:pt x="1" y="247"/>
                      <a:pt x="82" y="309"/>
                      <a:pt x="163" y="309"/>
                    </a:cubicBezTo>
                    <a:cubicBezTo>
                      <a:pt x="245" y="309"/>
                      <a:pt x="306" y="227"/>
                      <a:pt x="306" y="146"/>
                    </a:cubicBezTo>
                    <a:cubicBezTo>
                      <a:pt x="306" y="73"/>
                      <a:pt x="24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9"/>
              <p:cNvSpPr/>
              <p:nvPr/>
            </p:nvSpPr>
            <p:spPr>
              <a:xfrm flipH="1" rot="10800000">
                <a:off x="5214783" y="478793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9"/>
              <p:cNvSpPr/>
              <p:nvPr/>
            </p:nvSpPr>
            <p:spPr>
              <a:xfrm flipH="1" rot="10800000">
                <a:off x="8502705" y="4753607"/>
                <a:ext cx="41584" cy="35758"/>
              </a:xfrm>
              <a:custGeom>
                <a:rect b="b" l="l" r="r" t="t"/>
                <a:pathLst>
                  <a:path extrusionOk="0" h="976" w="1135">
                    <a:moveTo>
                      <a:pt x="642" y="0"/>
                    </a:moveTo>
                    <a:cubicBezTo>
                      <a:pt x="515" y="0"/>
                      <a:pt x="384" y="50"/>
                      <a:pt x="280" y="161"/>
                    </a:cubicBezTo>
                    <a:cubicBezTo>
                      <a:pt x="1" y="480"/>
                      <a:pt x="230" y="976"/>
                      <a:pt x="642" y="976"/>
                    </a:cubicBezTo>
                    <a:cubicBezTo>
                      <a:pt x="650" y="976"/>
                      <a:pt x="659" y="975"/>
                      <a:pt x="667" y="975"/>
                    </a:cubicBezTo>
                    <a:cubicBezTo>
                      <a:pt x="931" y="975"/>
                      <a:pt x="1135" y="751"/>
                      <a:pt x="1135" y="466"/>
                    </a:cubicBezTo>
                    <a:cubicBezTo>
                      <a:pt x="1122" y="185"/>
                      <a:pt x="887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9"/>
              <p:cNvSpPr/>
              <p:nvPr/>
            </p:nvSpPr>
            <p:spPr>
              <a:xfrm flipH="1" rot="10800000">
                <a:off x="8653872" y="4749944"/>
                <a:ext cx="46603" cy="39568"/>
              </a:xfrm>
              <a:custGeom>
                <a:rect b="b" l="l" r="r" t="t"/>
                <a:pathLst>
                  <a:path extrusionOk="0" h="1080" w="1272">
                    <a:moveTo>
                      <a:pt x="577" y="0"/>
                    </a:moveTo>
                    <a:cubicBezTo>
                      <a:pt x="561" y="0"/>
                      <a:pt x="545" y="1"/>
                      <a:pt x="529" y="2"/>
                    </a:cubicBezTo>
                    <a:cubicBezTo>
                      <a:pt x="224" y="2"/>
                      <a:pt x="0" y="267"/>
                      <a:pt x="21" y="552"/>
                    </a:cubicBezTo>
                    <a:cubicBezTo>
                      <a:pt x="34" y="873"/>
                      <a:pt x="293" y="1079"/>
                      <a:pt x="562" y="1079"/>
                    </a:cubicBezTo>
                    <a:cubicBezTo>
                      <a:pt x="702" y="1079"/>
                      <a:pt x="845" y="1023"/>
                      <a:pt x="957" y="898"/>
                    </a:cubicBezTo>
                    <a:cubicBezTo>
                      <a:pt x="1271" y="544"/>
                      <a:pt x="1016" y="0"/>
                      <a:pt x="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9"/>
              <p:cNvSpPr/>
              <p:nvPr/>
            </p:nvSpPr>
            <p:spPr>
              <a:xfrm flipH="1" rot="10800000">
                <a:off x="7228416" y="4771523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337" y="0"/>
                    </a:moveTo>
                    <a:cubicBezTo>
                      <a:pt x="277" y="0"/>
                      <a:pt x="215" y="21"/>
                      <a:pt x="163" y="66"/>
                    </a:cubicBezTo>
                    <a:cubicBezTo>
                      <a:pt x="1" y="229"/>
                      <a:pt x="102" y="514"/>
                      <a:pt x="347" y="514"/>
                    </a:cubicBezTo>
                    <a:cubicBezTo>
                      <a:pt x="469" y="514"/>
                      <a:pt x="591" y="392"/>
                      <a:pt x="591" y="249"/>
                    </a:cubicBezTo>
                    <a:cubicBezTo>
                      <a:pt x="591" y="96"/>
                      <a:pt x="467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9"/>
              <p:cNvSpPr/>
              <p:nvPr/>
            </p:nvSpPr>
            <p:spPr>
              <a:xfrm flipH="1" rot="10800000">
                <a:off x="8264195" y="4764818"/>
                <a:ext cx="36308" cy="31252"/>
              </a:xfrm>
              <a:custGeom>
                <a:rect b="b" l="l" r="r" t="t"/>
                <a:pathLst>
                  <a:path extrusionOk="0" h="853" w="991">
                    <a:moveTo>
                      <a:pt x="425" y="1"/>
                    </a:moveTo>
                    <a:cubicBezTo>
                      <a:pt x="208" y="1"/>
                      <a:pt x="0" y="180"/>
                      <a:pt x="14" y="446"/>
                    </a:cubicBezTo>
                    <a:cubicBezTo>
                      <a:pt x="14" y="670"/>
                      <a:pt x="218" y="853"/>
                      <a:pt x="442" y="853"/>
                    </a:cubicBezTo>
                    <a:cubicBezTo>
                      <a:pt x="828" y="832"/>
                      <a:pt x="991" y="364"/>
                      <a:pt x="706" y="120"/>
                    </a:cubicBezTo>
                    <a:cubicBezTo>
                      <a:pt x="623" y="38"/>
                      <a:pt x="523" y="1"/>
                      <a:pt x="4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9"/>
              <p:cNvSpPr/>
              <p:nvPr/>
            </p:nvSpPr>
            <p:spPr>
              <a:xfrm flipH="1" rot="10800000">
                <a:off x="9488108" y="4746903"/>
                <a:ext cx="58730" cy="50010"/>
              </a:xfrm>
              <a:custGeom>
                <a:rect b="b" l="l" r="r" t="t"/>
                <a:pathLst>
                  <a:path extrusionOk="0" h="1365" w="1603">
                    <a:moveTo>
                      <a:pt x="697" y="0"/>
                    </a:moveTo>
                    <a:cubicBezTo>
                      <a:pt x="689" y="0"/>
                      <a:pt x="680" y="0"/>
                      <a:pt x="672" y="1"/>
                    </a:cubicBezTo>
                    <a:cubicBezTo>
                      <a:pt x="285" y="21"/>
                      <a:pt x="0" y="326"/>
                      <a:pt x="21" y="713"/>
                    </a:cubicBezTo>
                    <a:cubicBezTo>
                      <a:pt x="34" y="1113"/>
                      <a:pt x="362" y="1364"/>
                      <a:pt x="701" y="1364"/>
                    </a:cubicBezTo>
                    <a:cubicBezTo>
                      <a:pt x="879" y="1364"/>
                      <a:pt x="1061" y="1295"/>
                      <a:pt x="1201" y="1140"/>
                    </a:cubicBezTo>
                    <a:cubicBezTo>
                      <a:pt x="1602" y="699"/>
                      <a:pt x="1291" y="0"/>
                      <a:pt x="6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9"/>
              <p:cNvSpPr/>
              <p:nvPr/>
            </p:nvSpPr>
            <p:spPr>
              <a:xfrm flipH="1" rot="10800000">
                <a:off x="5976696" y="4792480"/>
                <a:ext cx="9086" cy="6668"/>
              </a:xfrm>
              <a:custGeom>
                <a:rect b="b" l="l" r="r" t="t"/>
                <a:pathLst>
                  <a:path extrusionOk="0" h="182" w="248">
                    <a:moveTo>
                      <a:pt x="122" y="1"/>
                    </a:moveTo>
                    <a:cubicBezTo>
                      <a:pt x="61" y="1"/>
                      <a:pt x="0" y="62"/>
                      <a:pt x="0" y="123"/>
                    </a:cubicBezTo>
                    <a:cubicBezTo>
                      <a:pt x="5" y="165"/>
                      <a:pt x="23" y="181"/>
                      <a:pt x="45" y="181"/>
                    </a:cubicBezTo>
                    <a:cubicBezTo>
                      <a:pt x="120" y="181"/>
                      <a:pt x="248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9"/>
              <p:cNvSpPr/>
              <p:nvPr/>
            </p:nvSpPr>
            <p:spPr>
              <a:xfrm flipH="1" rot="10800000">
                <a:off x="7994067" y="4773025"/>
                <a:ext cx="27625" cy="26929"/>
              </a:xfrm>
              <a:custGeom>
                <a:rect b="b" l="l" r="r" t="t"/>
                <a:pathLst>
                  <a:path extrusionOk="0" h="735" w="754">
                    <a:moveTo>
                      <a:pt x="401" y="1"/>
                    </a:moveTo>
                    <a:cubicBezTo>
                      <a:pt x="390" y="1"/>
                      <a:pt x="379" y="1"/>
                      <a:pt x="367" y="2"/>
                    </a:cubicBezTo>
                    <a:cubicBezTo>
                      <a:pt x="163" y="2"/>
                      <a:pt x="1" y="165"/>
                      <a:pt x="21" y="369"/>
                    </a:cubicBezTo>
                    <a:cubicBezTo>
                      <a:pt x="21" y="572"/>
                      <a:pt x="204" y="735"/>
                      <a:pt x="408" y="735"/>
                    </a:cubicBezTo>
                    <a:cubicBezTo>
                      <a:pt x="591" y="715"/>
                      <a:pt x="754" y="552"/>
                      <a:pt x="754" y="348"/>
                    </a:cubicBezTo>
                    <a:cubicBezTo>
                      <a:pt x="734" y="156"/>
                      <a:pt x="588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9"/>
              <p:cNvSpPr/>
              <p:nvPr/>
            </p:nvSpPr>
            <p:spPr>
              <a:xfrm flipH="1" rot="10800000">
                <a:off x="7326092" y="4782771"/>
                <a:ext cx="22935" cy="19381"/>
              </a:xfrm>
              <a:custGeom>
                <a:rect b="b" l="l" r="r" t="t"/>
                <a:pathLst>
                  <a:path extrusionOk="0" h="529" w="626">
                    <a:moveTo>
                      <a:pt x="289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22" y="1"/>
                      <a:pt x="0" y="123"/>
                      <a:pt x="21" y="286"/>
                    </a:cubicBezTo>
                    <a:cubicBezTo>
                      <a:pt x="21" y="434"/>
                      <a:pt x="145" y="529"/>
                      <a:pt x="277" y="529"/>
                    </a:cubicBezTo>
                    <a:cubicBezTo>
                      <a:pt x="344" y="529"/>
                      <a:pt x="413" y="504"/>
                      <a:pt x="468" y="449"/>
                    </a:cubicBezTo>
                    <a:cubicBezTo>
                      <a:pt x="626" y="272"/>
                      <a:pt x="517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9"/>
              <p:cNvSpPr/>
              <p:nvPr/>
            </p:nvSpPr>
            <p:spPr>
              <a:xfrm flipH="1" rot="10800000">
                <a:off x="6840938" y="4790098"/>
                <a:ext cx="17733" cy="15424"/>
              </a:xfrm>
              <a:custGeom>
                <a:rect b="b" l="l" r="r" t="t"/>
                <a:pathLst>
                  <a:path extrusionOk="0" h="421" w="484">
                    <a:moveTo>
                      <a:pt x="276" y="0"/>
                    </a:moveTo>
                    <a:cubicBezTo>
                      <a:pt x="219" y="0"/>
                      <a:pt x="160" y="23"/>
                      <a:pt x="117" y="73"/>
                    </a:cubicBezTo>
                    <a:cubicBezTo>
                      <a:pt x="1" y="209"/>
                      <a:pt x="89" y="420"/>
                      <a:pt x="257" y="420"/>
                    </a:cubicBezTo>
                    <a:cubicBezTo>
                      <a:pt x="265" y="420"/>
                      <a:pt x="272" y="420"/>
                      <a:pt x="280" y="419"/>
                    </a:cubicBezTo>
                    <a:cubicBezTo>
                      <a:pt x="402" y="419"/>
                      <a:pt x="484" y="317"/>
                      <a:pt x="484" y="195"/>
                    </a:cubicBezTo>
                    <a:cubicBezTo>
                      <a:pt x="484" y="76"/>
                      <a:pt x="381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9"/>
              <p:cNvSpPr/>
              <p:nvPr/>
            </p:nvSpPr>
            <p:spPr>
              <a:xfrm flipH="1" rot="10800000">
                <a:off x="8731397" y="4763609"/>
                <a:ext cx="49058" cy="42243"/>
              </a:xfrm>
              <a:custGeom>
                <a:rect b="b" l="l" r="r" t="t"/>
                <a:pathLst>
                  <a:path extrusionOk="0" h="1153" w="1339">
                    <a:moveTo>
                      <a:pt x="595" y="0"/>
                    </a:moveTo>
                    <a:cubicBezTo>
                      <a:pt x="587" y="0"/>
                      <a:pt x="579" y="0"/>
                      <a:pt x="570" y="1"/>
                    </a:cubicBezTo>
                    <a:cubicBezTo>
                      <a:pt x="245" y="21"/>
                      <a:pt x="0" y="285"/>
                      <a:pt x="21" y="611"/>
                    </a:cubicBezTo>
                    <a:cubicBezTo>
                      <a:pt x="34" y="942"/>
                      <a:pt x="306" y="1153"/>
                      <a:pt x="589" y="1153"/>
                    </a:cubicBezTo>
                    <a:cubicBezTo>
                      <a:pt x="742" y="1153"/>
                      <a:pt x="897" y="1092"/>
                      <a:pt x="1018" y="957"/>
                    </a:cubicBezTo>
                    <a:cubicBezTo>
                      <a:pt x="1338" y="597"/>
                      <a:pt x="1087" y="0"/>
                      <a:pt x="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9"/>
              <p:cNvSpPr/>
              <p:nvPr/>
            </p:nvSpPr>
            <p:spPr>
              <a:xfrm flipH="1" rot="10800000">
                <a:off x="6455329" y="4796730"/>
                <a:ext cx="14948" cy="12200"/>
              </a:xfrm>
              <a:custGeom>
                <a:rect b="b" l="l" r="r" t="t"/>
                <a:pathLst>
                  <a:path extrusionOk="0" h="333" w="408">
                    <a:moveTo>
                      <a:pt x="255" y="0"/>
                    </a:moveTo>
                    <a:cubicBezTo>
                      <a:pt x="245" y="0"/>
                      <a:pt x="235" y="1"/>
                      <a:pt x="224" y="3"/>
                    </a:cubicBezTo>
                    <a:cubicBezTo>
                      <a:pt x="82" y="3"/>
                      <a:pt x="0" y="186"/>
                      <a:pt x="122" y="288"/>
                    </a:cubicBezTo>
                    <a:cubicBezTo>
                      <a:pt x="153" y="319"/>
                      <a:pt x="191" y="333"/>
                      <a:pt x="230" y="333"/>
                    </a:cubicBezTo>
                    <a:cubicBezTo>
                      <a:pt x="318" y="333"/>
                      <a:pt x="407" y="259"/>
                      <a:pt x="407" y="146"/>
                    </a:cubicBezTo>
                    <a:cubicBezTo>
                      <a:pt x="389" y="73"/>
                      <a:pt x="338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9"/>
              <p:cNvSpPr/>
              <p:nvPr/>
            </p:nvSpPr>
            <p:spPr>
              <a:xfrm flipH="1" rot="10800000">
                <a:off x="7899396" y="4784200"/>
                <a:ext cx="29860" cy="26049"/>
              </a:xfrm>
              <a:custGeom>
                <a:rect b="b" l="l" r="r" t="t"/>
                <a:pathLst>
                  <a:path extrusionOk="0" h="711" w="815">
                    <a:moveTo>
                      <a:pt x="358" y="1"/>
                    </a:moveTo>
                    <a:cubicBezTo>
                      <a:pt x="176" y="1"/>
                      <a:pt x="0" y="154"/>
                      <a:pt x="0" y="365"/>
                    </a:cubicBezTo>
                    <a:cubicBezTo>
                      <a:pt x="21" y="548"/>
                      <a:pt x="184" y="711"/>
                      <a:pt x="367" y="711"/>
                    </a:cubicBezTo>
                    <a:cubicBezTo>
                      <a:pt x="692" y="690"/>
                      <a:pt x="814" y="304"/>
                      <a:pt x="591" y="100"/>
                    </a:cubicBezTo>
                    <a:cubicBezTo>
                      <a:pt x="522" y="31"/>
                      <a:pt x="439" y="1"/>
                      <a:pt x="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9"/>
              <p:cNvSpPr/>
              <p:nvPr/>
            </p:nvSpPr>
            <p:spPr>
              <a:xfrm flipH="1" rot="10800000">
                <a:off x="7421496" y="4791564"/>
                <a:ext cx="24657" cy="20554"/>
              </a:xfrm>
              <a:custGeom>
                <a:rect b="b" l="l" r="r" t="t"/>
                <a:pathLst>
                  <a:path extrusionOk="0" h="561" w="673">
                    <a:moveTo>
                      <a:pt x="290" y="0"/>
                    </a:moveTo>
                    <a:cubicBezTo>
                      <a:pt x="142" y="0"/>
                      <a:pt x="1" y="122"/>
                      <a:pt x="1" y="294"/>
                    </a:cubicBezTo>
                    <a:cubicBezTo>
                      <a:pt x="20" y="445"/>
                      <a:pt x="126" y="560"/>
                      <a:pt x="271" y="560"/>
                    </a:cubicBezTo>
                    <a:cubicBezTo>
                      <a:pt x="283" y="560"/>
                      <a:pt x="294" y="560"/>
                      <a:pt x="306" y="558"/>
                    </a:cubicBezTo>
                    <a:cubicBezTo>
                      <a:pt x="550" y="558"/>
                      <a:pt x="672" y="233"/>
                      <a:pt x="469" y="70"/>
                    </a:cubicBezTo>
                    <a:cubicBezTo>
                      <a:pt x="415" y="22"/>
                      <a:pt x="352" y="0"/>
                      <a:pt x="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9"/>
              <p:cNvSpPr/>
              <p:nvPr/>
            </p:nvSpPr>
            <p:spPr>
              <a:xfrm flipH="1" rot="10800000">
                <a:off x="8337250" y="4780426"/>
                <a:ext cx="38579" cy="32754"/>
              </a:xfrm>
              <a:custGeom>
                <a:rect b="b" l="l" r="r" t="t"/>
                <a:pathLst>
                  <a:path extrusionOk="0" h="894" w="1053">
                    <a:moveTo>
                      <a:pt x="595" y="1"/>
                    </a:moveTo>
                    <a:cubicBezTo>
                      <a:pt x="482" y="1"/>
                      <a:pt x="368" y="44"/>
                      <a:pt x="279" y="140"/>
                    </a:cubicBezTo>
                    <a:cubicBezTo>
                      <a:pt x="0" y="438"/>
                      <a:pt x="209" y="893"/>
                      <a:pt x="599" y="893"/>
                    </a:cubicBezTo>
                    <a:cubicBezTo>
                      <a:pt x="608" y="893"/>
                      <a:pt x="616" y="893"/>
                      <a:pt x="625" y="892"/>
                    </a:cubicBezTo>
                    <a:cubicBezTo>
                      <a:pt x="869" y="892"/>
                      <a:pt x="1052" y="669"/>
                      <a:pt x="1052" y="424"/>
                    </a:cubicBezTo>
                    <a:cubicBezTo>
                      <a:pt x="1039" y="168"/>
                      <a:pt x="819" y="1"/>
                      <a:pt x="5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9"/>
              <p:cNvSpPr/>
              <p:nvPr/>
            </p:nvSpPr>
            <p:spPr>
              <a:xfrm flipH="1" rot="10800000">
                <a:off x="6069133" y="4806549"/>
                <a:ext cx="12713" cy="9746"/>
              </a:xfrm>
              <a:custGeom>
                <a:rect b="b" l="l" r="r" t="t"/>
                <a:pathLst>
                  <a:path extrusionOk="0" h="266" w="347">
                    <a:moveTo>
                      <a:pt x="184" y="1"/>
                    </a:moveTo>
                    <a:cubicBezTo>
                      <a:pt x="1" y="1"/>
                      <a:pt x="1" y="265"/>
                      <a:pt x="184" y="265"/>
                    </a:cubicBezTo>
                    <a:cubicBezTo>
                      <a:pt x="347" y="265"/>
                      <a:pt x="347" y="1"/>
                      <a:pt x="1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9"/>
              <p:cNvSpPr/>
              <p:nvPr/>
            </p:nvSpPr>
            <p:spPr>
              <a:xfrm flipH="1" rot="10800000">
                <a:off x="7800438" y="4793103"/>
                <a:ext cx="28907" cy="24401"/>
              </a:xfrm>
              <a:custGeom>
                <a:rect b="b" l="l" r="r" t="t"/>
                <a:pathLst>
                  <a:path extrusionOk="0" h="666" w="789">
                    <a:moveTo>
                      <a:pt x="451" y="0"/>
                    </a:moveTo>
                    <a:cubicBezTo>
                      <a:pt x="362" y="0"/>
                      <a:pt x="270" y="36"/>
                      <a:pt x="199" y="115"/>
                    </a:cubicBezTo>
                    <a:cubicBezTo>
                      <a:pt x="1" y="333"/>
                      <a:pt x="149" y="665"/>
                      <a:pt x="437" y="665"/>
                    </a:cubicBezTo>
                    <a:cubicBezTo>
                      <a:pt x="446" y="665"/>
                      <a:pt x="454" y="665"/>
                      <a:pt x="463" y="664"/>
                    </a:cubicBezTo>
                    <a:cubicBezTo>
                      <a:pt x="646" y="664"/>
                      <a:pt x="789" y="502"/>
                      <a:pt x="768" y="319"/>
                    </a:cubicBezTo>
                    <a:cubicBezTo>
                      <a:pt x="768" y="121"/>
                      <a:pt x="615" y="0"/>
                      <a:pt x="4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9"/>
              <p:cNvSpPr/>
              <p:nvPr/>
            </p:nvSpPr>
            <p:spPr>
              <a:xfrm flipH="1" rot="10800000">
                <a:off x="7516937" y="4796876"/>
                <a:ext cx="25207" cy="21689"/>
              </a:xfrm>
              <a:custGeom>
                <a:rect b="b" l="l" r="r" t="t"/>
                <a:pathLst>
                  <a:path extrusionOk="0" h="592" w="688">
                    <a:moveTo>
                      <a:pt x="309" y="1"/>
                    </a:moveTo>
                    <a:cubicBezTo>
                      <a:pt x="301" y="1"/>
                      <a:pt x="293" y="1"/>
                      <a:pt x="285" y="2"/>
                    </a:cubicBezTo>
                    <a:cubicBezTo>
                      <a:pt x="123" y="2"/>
                      <a:pt x="1" y="144"/>
                      <a:pt x="21" y="307"/>
                    </a:cubicBezTo>
                    <a:cubicBezTo>
                      <a:pt x="21" y="480"/>
                      <a:pt x="160" y="592"/>
                      <a:pt x="308" y="592"/>
                    </a:cubicBezTo>
                    <a:cubicBezTo>
                      <a:pt x="386" y="592"/>
                      <a:pt x="466" y="560"/>
                      <a:pt x="530" y="490"/>
                    </a:cubicBezTo>
                    <a:cubicBezTo>
                      <a:pt x="688" y="312"/>
                      <a:pt x="558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9"/>
              <p:cNvSpPr/>
              <p:nvPr/>
            </p:nvSpPr>
            <p:spPr>
              <a:xfrm flipH="1" rot="10800000">
                <a:off x="8170989" y="4788596"/>
                <a:ext cx="35612" cy="30116"/>
              </a:xfrm>
              <a:custGeom>
                <a:rect b="b" l="l" r="r" t="t"/>
                <a:pathLst>
                  <a:path extrusionOk="0" h="822" w="972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45"/>
                      <a:pt x="198" y="821"/>
                      <a:pt x="408" y="821"/>
                    </a:cubicBezTo>
                    <a:cubicBezTo>
                      <a:pt x="419" y="821"/>
                      <a:pt x="431" y="821"/>
                      <a:pt x="442" y="820"/>
                    </a:cubicBezTo>
                    <a:cubicBezTo>
                      <a:pt x="808" y="799"/>
                      <a:pt x="971" y="352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9"/>
              <p:cNvSpPr/>
              <p:nvPr/>
            </p:nvSpPr>
            <p:spPr>
              <a:xfrm flipH="1" rot="10800000">
                <a:off x="7609593" y="4799074"/>
                <a:ext cx="25903" cy="22422"/>
              </a:xfrm>
              <a:custGeom>
                <a:rect b="b" l="l" r="r" t="t"/>
                <a:pathLst>
                  <a:path extrusionOk="0" h="612" w="707">
                    <a:moveTo>
                      <a:pt x="398" y="1"/>
                    </a:moveTo>
                    <a:cubicBezTo>
                      <a:pt x="320" y="1"/>
                      <a:pt x="241" y="32"/>
                      <a:pt x="178" y="102"/>
                    </a:cubicBezTo>
                    <a:cubicBezTo>
                      <a:pt x="0" y="299"/>
                      <a:pt x="129" y="612"/>
                      <a:pt x="397" y="612"/>
                    </a:cubicBezTo>
                    <a:cubicBezTo>
                      <a:pt x="405" y="612"/>
                      <a:pt x="414" y="611"/>
                      <a:pt x="422" y="611"/>
                    </a:cubicBezTo>
                    <a:cubicBezTo>
                      <a:pt x="585" y="611"/>
                      <a:pt x="707" y="468"/>
                      <a:pt x="707" y="305"/>
                    </a:cubicBezTo>
                    <a:cubicBezTo>
                      <a:pt x="694" y="118"/>
                      <a:pt x="548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9"/>
              <p:cNvSpPr/>
              <p:nvPr/>
            </p:nvSpPr>
            <p:spPr>
              <a:xfrm flipH="1" rot="10800000">
                <a:off x="7704997" y="4797572"/>
                <a:ext cx="27441" cy="23924"/>
              </a:xfrm>
              <a:custGeom>
                <a:rect b="b" l="l" r="r" t="t"/>
                <a:pathLst>
                  <a:path extrusionOk="0" h="653" w="749">
                    <a:moveTo>
                      <a:pt x="418" y="1"/>
                    </a:moveTo>
                    <a:cubicBezTo>
                      <a:pt x="334" y="1"/>
                      <a:pt x="248" y="32"/>
                      <a:pt x="179" y="102"/>
                    </a:cubicBezTo>
                    <a:cubicBezTo>
                      <a:pt x="1" y="319"/>
                      <a:pt x="149" y="652"/>
                      <a:pt x="419" y="652"/>
                    </a:cubicBezTo>
                    <a:cubicBezTo>
                      <a:pt x="427" y="652"/>
                      <a:pt x="435" y="652"/>
                      <a:pt x="443" y="651"/>
                    </a:cubicBezTo>
                    <a:cubicBezTo>
                      <a:pt x="606" y="651"/>
                      <a:pt x="748" y="489"/>
                      <a:pt x="748" y="305"/>
                    </a:cubicBezTo>
                    <a:cubicBezTo>
                      <a:pt x="735" y="118"/>
                      <a:pt x="58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9"/>
              <p:cNvSpPr/>
              <p:nvPr/>
            </p:nvSpPr>
            <p:spPr>
              <a:xfrm flipH="1" rot="10800000">
                <a:off x="8563633" y="4716457"/>
                <a:ext cx="77195" cy="106102"/>
              </a:xfrm>
              <a:custGeom>
                <a:rect b="b" l="l" r="r" t="t"/>
                <a:pathLst>
                  <a:path extrusionOk="0" h="2896" w="2107">
                    <a:moveTo>
                      <a:pt x="549" y="1"/>
                    </a:moveTo>
                    <a:cubicBezTo>
                      <a:pt x="274" y="1"/>
                      <a:pt x="0" y="189"/>
                      <a:pt x="21" y="558"/>
                    </a:cubicBezTo>
                    <a:lnTo>
                      <a:pt x="21" y="538"/>
                    </a:lnTo>
                    <a:cubicBezTo>
                      <a:pt x="21" y="830"/>
                      <a:pt x="264" y="1048"/>
                      <a:pt x="535" y="1048"/>
                    </a:cubicBezTo>
                    <a:cubicBezTo>
                      <a:pt x="547" y="1048"/>
                      <a:pt x="559" y="1048"/>
                      <a:pt x="571" y="1047"/>
                    </a:cubicBezTo>
                    <a:cubicBezTo>
                      <a:pt x="611" y="1047"/>
                      <a:pt x="652" y="1047"/>
                      <a:pt x="713" y="1026"/>
                    </a:cubicBezTo>
                    <a:lnTo>
                      <a:pt x="713" y="1026"/>
                    </a:lnTo>
                    <a:cubicBezTo>
                      <a:pt x="238" y="1284"/>
                      <a:pt x="437" y="1984"/>
                      <a:pt x="954" y="1984"/>
                    </a:cubicBezTo>
                    <a:cubicBezTo>
                      <a:pt x="969" y="1984"/>
                      <a:pt x="983" y="1984"/>
                      <a:pt x="998" y="1983"/>
                    </a:cubicBezTo>
                    <a:cubicBezTo>
                      <a:pt x="1064" y="1983"/>
                      <a:pt x="1117" y="1969"/>
                      <a:pt x="1167" y="1943"/>
                    </a:cubicBezTo>
                    <a:lnTo>
                      <a:pt x="1167" y="1943"/>
                    </a:lnTo>
                    <a:cubicBezTo>
                      <a:pt x="1006" y="2047"/>
                      <a:pt x="917" y="2220"/>
                      <a:pt x="917" y="2410"/>
                    </a:cubicBezTo>
                    <a:cubicBezTo>
                      <a:pt x="930" y="2706"/>
                      <a:pt x="1175" y="2895"/>
                      <a:pt x="1434" y="2895"/>
                    </a:cubicBezTo>
                    <a:cubicBezTo>
                      <a:pt x="1566" y="2895"/>
                      <a:pt x="1702" y="2846"/>
                      <a:pt x="1812" y="2736"/>
                    </a:cubicBezTo>
                    <a:cubicBezTo>
                      <a:pt x="2107" y="2402"/>
                      <a:pt x="1871" y="1879"/>
                      <a:pt x="1452" y="1879"/>
                    </a:cubicBezTo>
                    <a:cubicBezTo>
                      <a:pt x="1436" y="1879"/>
                      <a:pt x="1421" y="1880"/>
                      <a:pt x="1405" y="1881"/>
                    </a:cubicBezTo>
                    <a:cubicBezTo>
                      <a:pt x="1324" y="1881"/>
                      <a:pt x="1263" y="1901"/>
                      <a:pt x="1202" y="1922"/>
                    </a:cubicBezTo>
                    <a:cubicBezTo>
                      <a:pt x="1745" y="1708"/>
                      <a:pt x="1567" y="939"/>
                      <a:pt x="1037" y="939"/>
                    </a:cubicBezTo>
                    <a:cubicBezTo>
                      <a:pt x="1011" y="939"/>
                      <a:pt x="985" y="941"/>
                      <a:pt x="957" y="945"/>
                    </a:cubicBezTo>
                    <a:cubicBezTo>
                      <a:pt x="917" y="963"/>
                      <a:pt x="876" y="972"/>
                      <a:pt x="836" y="972"/>
                    </a:cubicBezTo>
                    <a:cubicBezTo>
                      <a:pt x="655" y="972"/>
                      <a:pt x="500" y="799"/>
                      <a:pt x="550" y="599"/>
                    </a:cubicBezTo>
                    <a:cubicBezTo>
                      <a:pt x="587" y="465"/>
                      <a:pt x="711" y="389"/>
                      <a:pt x="839" y="389"/>
                    </a:cubicBezTo>
                    <a:cubicBezTo>
                      <a:pt x="926" y="389"/>
                      <a:pt x="1014" y="424"/>
                      <a:pt x="1080" y="497"/>
                    </a:cubicBezTo>
                    <a:cubicBezTo>
                      <a:pt x="1060" y="164"/>
                      <a:pt x="804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9"/>
              <p:cNvSpPr/>
              <p:nvPr/>
            </p:nvSpPr>
            <p:spPr>
              <a:xfrm flipH="1" rot="10800000">
                <a:off x="8413053" y="4787167"/>
                <a:ext cx="41034" cy="35428"/>
              </a:xfrm>
              <a:custGeom>
                <a:rect b="b" l="l" r="r" t="t"/>
                <a:pathLst>
                  <a:path extrusionOk="0" h="967" w="1120">
                    <a:moveTo>
                      <a:pt x="632" y="1"/>
                    </a:moveTo>
                    <a:cubicBezTo>
                      <a:pt x="509" y="1"/>
                      <a:pt x="383" y="48"/>
                      <a:pt x="285" y="152"/>
                    </a:cubicBezTo>
                    <a:cubicBezTo>
                      <a:pt x="1" y="478"/>
                      <a:pt x="224" y="966"/>
                      <a:pt x="652" y="966"/>
                    </a:cubicBezTo>
                    <a:cubicBezTo>
                      <a:pt x="916" y="946"/>
                      <a:pt x="1120" y="722"/>
                      <a:pt x="1099" y="458"/>
                    </a:cubicBezTo>
                    <a:cubicBezTo>
                      <a:pt x="1099" y="176"/>
                      <a:pt x="870" y="1"/>
                      <a:pt x="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9"/>
              <p:cNvSpPr/>
              <p:nvPr/>
            </p:nvSpPr>
            <p:spPr>
              <a:xfrm flipH="1" rot="10800000">
                <a:off x="9004712" y="4777458"/>
                <a:ext cx="54004" cy="45907"/>
              </a:xfrm>
              <a:custGeom>
                <a:rect b="b" l="l" r="r" t="t"/>
                <a:pathLst>
                  <a:path extrusionOk="0" h="1253" w="1474">
                    <a:moveTo>
                      <a:pt x="642" y="1"/>
                    </a:moveTo>
                    <a:cubicBezTo>
                      <a:pt x="313" y="1"/>
                      <a:pt x="1" y="268"/>
                      <a:pt x="29" y="662"/>
                    </a:cubicBezTo>
                    <a:cubicBezTo>
                      <a:pt x="29" y="995"/>
                      <a:pt x="312" y="1253"/>
                      <a:pt x="643" y="1253"/>
                    </a:cubicBezTo>
                    <a:cubicBezTo>
                      <a:pt x="655" y="1253"/>
                      <a:pt x="667" y="1253"/>
                      <a:pt x="680" y="1252"/>
                    </a:cubicBezTo>
                    <a:cubicBezTo>
                      <a:pt x="1229" y="1231"/>
                      <a:pt x="1474" y="540"/>
                      <a:pt x="1067" y="173"/>
                    </a:cubicBezTo>
                    <a:cubicBezTo>
                      <a:pt x="941" y="54"/>
                      <a:pt x="790" y="1"/>
                      <a:pt x="6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9"/>
              <p:cNvSpPr/>
              <p:nvPr/>
            </p:nvSpPr>
            <p:spPr>
              <a:xfrm flipH="1" rot="10800000">
                <a:off x="8492080" y="4787277"/>
                <a:ext cx="43818" cy="37224"/>
              </a:xfrm>
              <a:custGeom>
                <a:rect b="b" l="l" r="r" t="t"/>
                <a:pathLst>
                  <a:path extrusionOk="0" h="1016" w="1196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04" y="21"/>
                      <a:pt x="1" y="245"/>
                      <a:pt x="1" y="530"/>
                    </a:cubicBezTo>
                    <a:cubicBezTo>
                      <a:pt x="14" y="826"/>
                      <a:pt x="268" y="1015"/>
                      <a:pt x="527" y="1015"/>
                    </a:cubicBezTo>
                    <a:cubicBezTo>
                      <a:pt x="659" y="1015"/>
                      <a:pt x="793" y="966"/>
                      <a:pt x="896" y="855"/>
                    </a:cubicBezTo>
                    <a:cubicBezTo>
                      <a:pt x="1195" y="516"/>
                      <a:pt x="94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9"/>
              <p:cNvSpPr/>
              <p:nvPr/>
            </p:nvSpPr>
            <p:spPr>
              <a:xfrm flipH="1" rot="10800000">
                <a:off x="9100666" y="4777495"/>
                <a:ext cx="54956" cy="47189"/>
              </a:xfrm>
              <a:custGeom>
                <a:rect b="b" l="l" r="r" t="t"/>
                <a:pathLst>
                  <a:path extrusionOk="0" h="1288" w="1500">
                    <a:moveTo>
                      <a:pt x="659" y="0"/>
                    </a:moveTo>
                    <a:cubicBezTo>
                      <a:pt x="324" y="0"/>
                      <a:pt x="0" y="279"/>
                      <a:pt x="14" y="677"/>
                    </a:cubicBezTo>
                    <a:cubicBezTo>
                      <a:pt x="35" y="1023"/>
                      <a:pt x="320" y="1288"/>
                      <a:pt x="686" y="1288"/>
                    </a:cubicBezTo>
                    <a:cubicBezTo>
                      <a:pt x="1256" y="1247"/>
                      <a:pt x="1500" y="555"/>
                      <a:pt x="1072" y="169"/>
                    </a:cubicBezTo>
                    <a:cubicBezTo>
                      <a:pt x="950" y="52"/>
                      <a:pt x="80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9"/>
              <p:cNvSpPr/>
              <p:nvPr/>
            </p:nvSpPr>
            <p:spPr>
              <a:xfrm flipH="1" rot="10800000">
                <a:off x="6935426" y="4808783"/>
                <a:ext cx="18685" cy="16450"/>
              </a:xfrm>
              <a:custGeom>
                <a:rect b="b" l="l" r="r" t="t"/>
                <a:pathLst>
                  <a:path extrusionOk="0" h="449" w="510">
                    <a:moveTo>
                      <a:pt x="265" y="1"/>
                    </a:moveTo>
                    <a:cubicBezTo>
                      <a:pt x="1" y="41"/>
                      <a:pt x="1" y="448"/>
                      <a:pt x="286" y="448"/>
                    </a:cubicBezTo>
                    <a:cubicBezTo>
                      <a:pt x="408" y="448"/>
                      <a:pt x="509" y="346"/>
                      <a:pt x="509" y="224"/>
                    </a:cubicBezTo>
                    <a:cubicBezTo>
                      <a:pt x="489" y="102"/>
                      <a:pt x="387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9"/>
              <p:cNvSpPr/>
              <p:nvPr/>
            </p:nvSpPr>
            <p:spPr>
              <a:xfrm flipH="1" rot="10800000">
                <a:off x="8909821" y="4783394"/>
                <a:ext cx="52721" cy="45211"/>
              </a:xfrm>
              <a:custGeom>
                <a:rect b="b" l="l" r="r" t="t"/>
                <a:pathLst>
                  <a:path extrusionOk="0" h="1234" w="1439">
                    <a:moveTo>
                      <a:pt x="629" y="0"/>
                    </a:moveTo>
                    <a:cubicBezTo>
                      <a:pt x="305" y="0"/>
                      <a:pt x="0" y="263"/>
                      <a:pt x="14" y="642"/>
                    </a:cubicBezTo>
                    <a:cubicBezTo>
                      <a:pt x="34" y="975"/>
                      <a:pt x="299" y="1233"/>
                      <a:pt x="628" y="1233"/>
                    </a:cubicBezTo>
                    <a:cubicBezTo>
                      <a:pt x="640" y="1233"/>
                      <a:pt x="653" y="1233"/>
                      <a:pt x="665" y="1232"/>
                    </a:cubicBezTo>
                    <a:cubicBezTo>
                      <a:pt x="1194" y="1212"/>
                      <a:pt x="1439" y="540"/>
                      <a:pt x="1052" y="174"/>
                    </a:cubicBezTo>
                    <a:cubicBezTo>
                      <a:pt x="925" y="54"/>
                      <a:pt x="776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9"/>
              <p:cNvSpPr/>
              <p:nvPr/>
            </p:nvSpPr>
            <p:spPr>
              <a:xfrm flipH="1" rot="10800000">
                <a:off x="5489857" y="4826699"/>
                <a:ext cx="4506" cy="4506"/>
              </a:xfrm>
              <a:custGeom>
                <a:rect b="b" l="l" r="r" t="t"/>
                <a:pathLst>
                  <a:path extrusionOk="0" h="123" w="123">
                    <a:moveTo>
                      <a:pt x="62" y="1"/>
                    </a:moveTo>
                    <a:cubicBezTo>
                      <a:pt x="41" y="1"/>
                      <a:pt x="1" y="21"/>
                      <a:pt x="1" y="62"/>
                    </a:cubicBezTo>
                    <a:cubicBezTo>
                      <a:pt x="11" y="102"/>
                      <a:pt x="41" y="123"/>
                      <a:pt x="69" y="123"/>
                    </a:cubicBezTo>
                    <a:cubicBezTo>
                      <a:pt x="97" y="123"/>
                      <a:pt x="123" y="102"/>
                      <a:pt x="123" y="62"/>
                    </a:cubicBezTo>
                    <a:cubicBezTo>
                      <a:pt x="123" y="21"/>
                      <a:pt x="102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9"/>
              <p:cNvSpPr/>
              <p:nvPr/>
            </p:nvSpPr>
            <p:spPr>
              <a:xfrm flipH="1" rot="10800000">
                <a:off x="6548498" y="4817576"/>
                <a:ext cx="16230" cy="13629"/>
              </a:xfrm>
              <a:custGeom>
                <a:rect b="b" l="l" r="r" t="t"/>
                <a:pathLst>
                  <a:path extrusionOk="0" h="372" w="443">
                    <a:moveTo>
                      <a:pt x="245" y="1"/>
                    </a:moveTo>
                    <a:cubicBezTo>
                      <a:pt x="82" y="1"/>
                      <a:pt x="1" y="204"/>
                      <a:pt x="123" y="326"/>
                    </a:cubicBezTo>
                    <a:cubicBezTo>
                      <a:pt x="160" y="357"/>
                      <a:pt x="204" y="371"/>
                      <a:pt x="248" y="371"/>
                    </a:cubicBezTo>
                    <a:cubicBezTo>
                      <a:pt x="348" y="371"/>
                      <a:pt x="442" y="297"/>
                      <a:pt x="428" y="184"/>
                    </a:cubicBezTo>
                    <a:cubicBezTo>
                      <a:pt x="428" y="82"/>
                      <a:pt x="34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9"/>
              <p:cNvSpPr/>
              <p:nvPr/>
            </p:nvSpPr>
            <p:spPr>
              <a:xfrm flipH="1" rot="10800000">
                <a:off x="5394453" y="4828165"/>
                <a:ext cx="3737" cy="3774"/>
              </a:xfrm>
              <a:custGeom>
                <a:rect b="b" l="l" r="r" t="t"/>
                <a:pathLst>
                  <a:path extrusionOk="0" h="103" w="102">
                    <a:moveTo>
                      <a:pt x="41" y="0"/>
                    </a:moveTo>
                    <a:cubicBezTo>
                      <a:pt x="20" y="21"/>
                      <a:pt x="0" y="41"/>
                      <a:pt x="0" y="61"/>
                    </a:cubicBezTo>
                    <a:cubicBezTo>
                      <a:pt x="0" y="82"/>
                      <a:pt x="20" y="102"/>
                      <a:pt x="61" y="102"/>
                    </a:cubicBezTo>
                    <a:cubicBezTo>
                      <a:pt x="81" y="102"/>
                      <a:pt x="102" y="82"/>
                      <a:pt x="102" y="61"/>
                    </a:cubicBezTo>
                    <a:cubicBezTo>
                      <a:pt x="102" y="21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9"/>
              <p:cNvSpPr/>
              <p:nvPr/>
            </p:nvSpPr>
            <p:spPr>
              <a:xfrm flipH="1" rot="10800000">
                <a:off x="8638924" y="4791454"/>
                <a:ext cx="41803" cy="40887"/>
              </a:xfrm>
              <a:custGeom>
                <a:rect b="b" l="l" r="r" t="t"/>
                <a:pathLst>
                  <a:path extrusionOk="0" h="1116" w="1141">
                    <a:moveTo>
                      <a:pt x="583" y="1"/>
                    </a:moveTo>
                    <a:cubicBezTo>
                      <a:pt x="291" y="1"/>
                      <a:pt x="0" y="205"/>
                      <a:pt x="42" y="601"/>
                    </a:cubicBezTo>
                    <a:cubicBezTo>
                      <a:pt x="72" y="947"/>
                      <a:pt x="332" y="1116"/>
                      <a:pt x="591" y="1116"/>
                    </a:cubicBezTo>
                    <a:cubicBezTo>
                      <a:pt x="866" y="1116"/>
                      <a:pt x="1141" y="927"/>
                      <a:pt x="1141" y="561"/>
                    </a:cubicBezTo>
                    <a:cubicBezTo>
                      <a:pt x="1141" y="184"/>
                      <a:pt x="861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9"/>
              <p:cNvSpPr/>
              <p:nvPr/>
            </p:nvSpPr>
            <p:spPr>
              <a:xfrm flipH="1" rot="10800000">
                <a:off x="9196070" y="4784896"/>
                <a:ext cx="56495" cy="47995"/>
              </a:xfrm>
              <a:custGeom>
                <a:rect b="b" l="l" r="r" t="t"/>
                <a:pathLst>
                  <a:path extrusionOk="0" h="1310" w="1542">
                    <a:moveTo>
                      <a:pt x="682" y="0"/>
                    </a:moveTo>
                    <a:cubicBezTo>
                      <a:pt x="334" y="0"/>
                      <a:pt x="1" y="279"/>
                      <a:pt x="15" y="678"/>
                    </a:cubicBezTo>
                    <a:cubicBezTo>
                      <a:pt x="35" y="1031"/>
                      <a:pt x="320" y="1309"/>
                      <a:pt x="652" y="1309"/>
                    </a:cubicBezTo>
                    <a:cubicBezTo>
                      <a:pt x="663" y="1309"/>
                      <a:pt x="675" y="1309"/>
                      <a:pt x="686" y="1308"/>
                    </a:cubicBezTo>
                    <a:cubicBezTo>
                      <a:pt x="1277" y="1288"/>
                      <a:pt x="1541" y="576"/>
                      <a:pt x="1114" y="169"/>
                    </a:cubicBezTo>
                    <a:cubicBezTo>
                      <a:pt x="985" y="52"/>
                      <a:pt x="832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9"/>
              <p:cNvSpPr/>
              <p:nvPr/>
            </p:nvSpPr>
            <p:spPr>
              <a:xfrm flipH="1" rot="10800000">
                <a:off x="5585444" y="4829630"/>
                <a:ext cx="5862" cy="5349"/>
              </a:xfrm>
              <a:custGeom>
                <a:rect b="b" l="l" r="r" t="t"/>
                <a:pathLst>
                  <a:path extrusionOk="0" h="146" w="160">
                    <a:moveTo>
                      <a:pt x="66" y="0"/>
                    </a:moveTo>
                    <a:cubicBezTo>
                      <a:pt x="0" y="0"/>
                      <a:pt x="0" y="146"/>
                      <a:pt x="66" y="146"/>
                    </a:cubicBezTo>
                    <a:cubicBezTo>
                      <a:pt x="69" y="146"/>
                      <a:pt x="73" y="145"/>
                      <a:pt x="78" y="144"/>
                    </a:cubicBezTo>
                    <a:cubicBezTo>
                      <a:pt x="159" y="144"/>
                      <a:pt x="159" y="22"/>
                      <a:pt x="78" y="2"/>
                    </a:cubicBezTo>
                    <a:cubicBezTo>
                      <a:pt x="73" y="1"/>
                      <a:pt x="69" y="0"/>
                      <a:pt x="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9"/>
              <p:cNvSpPr/>
              <p:nvPr/>
            </p:nvSpPr>
            <p:spPr>
              <a:xfrm flipH="1" rot="10800000">
                <a:off x="6163584" y="4827652"/>
                <a:ext cx="12200" cy="7401"/>
              </a:xfrm>
              <a:custGeom>
                <a:rect b="b" l="l" r="r" t="t"/>
                <a:pathLst>
                  <a:path extrusionOk="0" h="202" w="333">
                    <a:moveTo>
                      <a:pt x="201" y="0"/>
                    </a:moveTo>
                    <a:cubicBezTo>
                      <a:pt x="191" y="0"/>
                      <a:pt x="180" y="1"/>
                      <a:pt x="170" y="4"/>
                    </a:cubicBezTo>
                    <a:cubicBezTo>
                      <a:pt x="1" y="4"/>
                      <a:pt x="180" y="201"/>
                      <a:pt x="278" y="201"/>
                    </a:cubicBezTo>
                    <a:cubicBezTo>
                      <a:pt x="309" y="201"/>
                      <a:pt x="332" y="181"/>
                      <a:pt x="332" y="126"/>
                    </a:cubicBezTo>
                    <a:cubicBezTo>
                      <a:pt x="315" y="55"/>
                      <a:pt x="266" y="0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9"/>
              <p:cNvSpPr/>
              <p:nvPr/>
            </p:nvSpPr>
            <p:spPr>
              <a:xfrm flipH="1" rot="10800000">
                <a:off x="5299012" y="4834137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41" y="0"/>
                    </a:moveTo>
                    <a:cubicBezTo>
                      <a:pt x="21" y="0"/>
                      <a:pt x="0" y="21"/>
                      <a:pt x="0" y="41"/>
                    </a:cubicBezTo>
                    <a:cubicBezTo>
                      <a:pt x="0" y="41"/>
                      <a:pt x="21" y="61"/>
                      <a:pt x="41" y="61"/>
                    </a:cubicBezTo>
                    <a:cubicBezTo>
                      <a:pt x="41" y="61"/>
                      <a:pt x="62" y="41"/>
                      <a:pt x="62" y="41"/>
                    </a:cubicBezTo>
                    <a:cubicBezTo>
                      <a:pt x="62" y="21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9"/>
              <p:cNvSpPr/>
              <p:nvPr/>
            </p:nvSpPr>
            <p:spPr>
              <a:xfrm flipH="1" rot="10800000">
                <a:off x="8077564" y="4808783"/>
                <a:ext cx="33597" cy="29310"/>
              </a:xfrm>
              <a:custGeom>
                <a:rect b="b" l="l" r="r" t="t"/>
                <a:pathLst>
                  <a:path extrusionOk="0" h="800" w="917">
                    <a:moveTo>
                      <a:pt x="407" y="0"/>
                    </a:moveTo>
                    <a:cubicBezTo>
                      <a:pt x="198" y="0"/>
                      <a:pt x="1" y="172"/>
                      <a:pt x="1" y="413"/>
                    </a:cubicBezTo>
                    <a:cubicBezTo>
                      <a:pt x="21" y="636"/>
                      <a:pt x="204" y="799"/>
                      <a:pt x="428" y="799"/>
                    </a:cubicBezTo>
                    <a:cubicBezTo>
                      <a:pt x="774" y="779"/>
                      <a:pt x="916" y="352"/>
                      <a:pt x="672" y="107"/>
                    </a:cubicBezTo>
                    <a:cubicBezTo>
                      <a:pt x="592" y="33"/>
                      <a:pt x="498" y="0"/>
                      <a:pt x="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9"/>
              <p:cNvSpPr/>
              <p:nvPr/>
            </p:nvSpPr>
            <p:spPr>
              <a:xfrm flipH="1" rot="10800000">
                <a:off x="8814381" y="4795374"/>
                <a:ext cx="51989" cy="44075"/>
              </a:xfrm>
              <a:custGeom>
                <a:rect b="b" l="l" r="r" t="t"/>
                <a:pathLst>
                  <a:path extrusionOk="0" h="1203" w="1419">
                    <a:moveTo>
                      <a:pt x="609" y="0"/>
                    </a:moveTo>
                    <a:cubicBezTo>
                      <a:pt x="297" y="0"/>
                      <a:pt x="0" y="253"/>
                      <a:pt x="15" y="633"/>
                    </a:cubicBezTo>
                    <a:cubicBezTo>
                      <a:pt x="35" y="958"/>
                      <a:pt x="320" y="1202"/>
                      <a:pt x="645" y="1202"/>
                    </a:cubicBezTo>
                    <a:cubicBezTo>
                      <a:pt x="1174" y="1182"/>
                      <a:pt x="1419" y="511"/>
                      <a:pt x="1012" y="165"/>
                    </a:cubicBezTo>
                    <a:cubicBezTo>
                      <a:pt x="892" y="51"/>
                      <a:pt x="749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9"/>
              <p:cNvSpPr/>
              <p:nvPr/>
            </p:nvSpPr>
            <p:spPr>
              <a:xfrm flipH="1" rot="10800000">
                <a:off x="8246279" y="48087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573" y="1"/>
                    </a:moveTo>
                    <a:cubicBezTo>
                      <a:pt x="459" y="1"/>
                      <a:pt x="344" y="46"/>
                      <a:pt x="259" y="145"/>
                    </a:cubicBezTo>
                    <a:cubicBezTo>
                      <a:pt x="0" y="424"/>
                      <a:pt x="189" y="858"/>
                      <a:pt x="559" y="858"/>
                    </a:cubicBezTo>
                    <a:cubicBezTo>
                      <a:pt x="568" y="858"/>
                      <a:pt x="576" y="858"/>
                      <a:pt x="585" y="857"/>
                    </a:cubicBezTo>
                    <a:cubicBezTo>
                      <a:pt x="829" y="857"/>
                      <a:pt x="1012" y="654"/>
                      <a:pt x="1012" y="410"/>
                    </a:cubicBezTo>
                    <a:cubicBezTo>
                      <a:pt x="999" y="158"/>
                      <a:pt x="787" y="1"/>
                      <a:pt x="5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9"/>
              <p:cNvSpPr/>
              <p:nvPr/>
            </p:nvSpPr>
            <p:spPr>
              <a:xfrm flipH="1" rot="10800000">
                <a:off x="5680482" y="4837617"/>
                <a:ext cx="6998" cy="4763"/>
              </a:xfrm>
              <a:custGeom>
                <a:rect b="b" l="l" r="r" t="t"/>
                <a:pathLst>
                  <a:path extrusionOk="0" h="130" w="191">
                    <a:moveTo>
                      <a:pt x="109" y="0"/>
                    </a:moveTo>
                    <a:cubicBezTo>
                      <a:pt x="1" y="0"/>
                      <a:pt x="103" y="129"/>
                      <a:pt x="159" y="129"/>
                    </a:cubicBezTo>
                    <a:cubicBezTo>
                      <a:pt x="177" y="129"/>
                      <a:pt x="190" y="116"/>
                      <a:pt x="190" y="82"/>
                    </a:cubicBezTo>
                    <a:cubicBezTo>
                      <a:pt x="190" y="41"/>
                      <a:pt x="149" y="0"/>
                      <a:pt x="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9"/>
              <p:cNvSpPr/>
              <p:nvPr/>
            </p:nvSpPr>
            <p:spPr>
              <a:xfrm flipH="1" rot="10800000">
                <a:off x="7030867" y="4824831"/>
                <a:ext cx="18319" cy="17659"/>
              </a:xfrm>
              <a:custGeom>
                <a:rect b="b" l="l" r="r" t="t"/>
                <a:pathLst>
                  <a:path extrusionOk="0" h="482" w="500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6"/>
                      <a:pt x="0" y="248"/>
                    </a:cubicBezTo>
                    <a:cubicBezTo>
                      <a:pt x="10" y="405"/>
                      <a:pt x="130" y="482"/>
                      <a:pt x="248" y="482"/>
                    </a:cubicBezTo>
                    <a:cubicBezTo>
                      <a:pt x="374" y="482"/>
                      <a:pt x="499" y="395"/>
                      <a:pt x="489" y="227"/>
                    </a:cubicBezTo>
                    <a:cubicBezTo>
                      <a:pt x="489" y="97"/>
                      <a:pt x="387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9"/>
              <p:cNvSpPr/>
              <p:nvPr/>
            </p:nvSpPr>
            <p:spPr>
              <a:xfrm flipH="1" rot="10800000">
                <a:off x="5203572" y="4843845"/>
                <a:ext cx="1539" cy="1502"/>
              </a:xfrm>
              <a:custGeom>
                <a:rect b="b" l="l" r="r" t="t"/>
                <a:pathLst>
                  <a:path extrusionOk="0" h="41" w="42">
                    <a:moveTo>
                      <a:pt x="21" y="0"/>
                    </a:moveTo>
                    <a:cubicBezTo>
                      <a:pt x="21" y="0"/>
                      <a:pt x="1" y="0"/>
                      <a:pt x="1" y="20"/>
                    </a:cubicBezTo>
                    <a:cubicBezTo>
                      <a:pt x="1" y="20"/>
                      <a:pt x="1" y="41"/>
                      <a:pt x="21" y="41"/>
                    </a:cubicBezTo>
                    <a:cubicBezTo>
                      <a:pt x="42" y="41"/>
                      <a:pt x="42" y="20"/>
                      <a:pt x="42" y="20"/>
                    </a:cubicBezTo>
                    <a:cubicBezTo>
                      <a:pt x="42" y="0"/>
                      <a:pt x="42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9"/>
              <p:cNvSpPr/>
              <p:nvPr/>
            </p:nvSpPr>
            <p:spPr>
              <a:xfrm flipH="1" rot="10800000">
                <a:off x="9290228" y="4799074"/>
                <a:ext cx="57741" cy="48691"/>
              </a:xfrm>
              <a:custGeom>
                <a:rect b="b" l="l" r="r" t="t"/>
                <a:pathLst>
                  <a:path extrusionOk="0" h="1329" w="1576">
                    <a:moveTo>
                      <a:pt x="702" y="0"/>
                    </a:moveTo>
                    <a:cubicBezTo>
                      <a:pt x="342" y="0"/>
                      <a:pt x="1" y="284"/>
                      <a:pt x="29" y="697"/>
                    </a:cubicBezTo>
                    <a:cubicBezTo>
                      <a:pt x="49" y="1051"/>
                      <a:pt x="335" y="1329"/>
                      <a:pt x="684" y="1329"/>
                    </a:cubicBezTo>
                    <a:cubicBezTo>
                      <a:pt x="696" y="1329"/>
                      <a:pt x="709" y="1328"/>
                      <a:pt x="721" y="1328"/>
                    </a:cubicBezTo>
                    <a:cubicBezTo>
                      <a:pt x="1311" y="1307"/>
                      <a:pt x="1576" y="575"/>
                      <a:pt x="1148" y="168"/>
                    </a:cubicBezTo>
                    <a:cubicBezTo>
                      <a:pt x="1014" y="52"/>
                      <a:pt x="856" y="0"/>
                      <a:pt x="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9"/>
              <p:cNvSpPr/>
              <p:nvPr/>
            </p:nvSpPr>
            <p:spPr>
              <a:xfrm flipH="1" rot="10800000">
                <a:off x="6641704" y="4837874"/>
                <a:ext cx="17183" cy="14875"/>
              </a:xfrm>
              <a:custGeom>
                <a:rect b="b" l="l" r="r" t="t"/>
                <a:pathLst>
                  <a:path extrusionOk="0" h="406" w="469">
                    <a:moveTo>
                      <a:pt x="262" y="1"/>
                    </a:moveTo>
                    <a:cubicBezTo>
                      <a:pt x="213" y="1"/>
                      <a:pt x="163" y="19"/>
                      <a:pt x="122" y="60"/>
                    </a:cubicBezTo>
                    <a:cubicBezTo>
                      <a:pt x="0" y="202"/>
                      <a:pt x="102" y="406"/>
                      <a:pt x="285" y="406"/>
                    </a:cubicBezTo>
                    <a:cubicBezTo>
                      <a:pt x="387" y="385"/>
                      <a:pt x="468" y="304"/>
                      <a:pt x="468" y="182"/>
                    </a:cubicBezTo>
                    <a:cubicBezTo>
                      <a:pt x="455" y="73"/>
                      <a:pt x="360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9"/>
              <p:cNvSpPr/>
              <p:nvPr/>
            </p:nvSpPr>
            <p:spPr>
              <a:xfrm flipH="1" rot="10800000">
                <a:off x="5775410" y="4846080"/>
                <a:ext cx="8243" cy="7474"/>
              </a:xfrm>
              <a:custGeom>
                <a:rect b="b" l="l" r="r" t="t"/>
                <a:pathLst>
                  <a:path extrusionOk="0" h="204" w="225">
                    <a:moveTo>
                      <a:pt x="122" y="0"/>
                    </a:moveTo>
                    <a:cubicBezTo>
                      <a:pt x="0" y="0"/>
                      <a:pt x="0" y="204"/>
                      <a:pt x="122" y="204"/>
                    </a:cubicBezTo>
                    <a:cubicBezTo>
                      <a:pt x="183" y="204"/>
                      <a:pt x="224" y="143"/>
                      <a:pt x="224" y="102"/>
                    </a:cubicBezTo>
                    <a:cubicBezTo>
                      <a:pt x="22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9"/>
              <p:cNvSpPr/>
              <p:nvPr/>
            </p:nvSpPr>
            <p:spPr>
              <a:xfrm flipH="1" rot="10800000">
                <a:off x="8323072" y="4819958"/>
                <a:ext cx="39312" cy="33597"/>
              </a:xfrm>
              <a:custGeom>
                <a:rect b="b" l="l" r="r" t="t"/>
                <a:pathLst>
                  <a:path extrusionOk="0" h="917" w="1073">
                    <a:moveTo>
                      <a:pt x="607" y="0"/>
                    </a:moveTo>
                    <a:cubicBezTo>
                      <a:pt x="489" y="0"/>
                      <a:pt x="370" y="45"/>
                      <a:pt x="279" y="143"/>
                    </a:cubicBezTo>
                    <a:cubicBezTo>
                      <a:pt x="0" y="442"/>
                      <a:pt x="209" y="917"/>
                      <a:pt x="601" y="917"/>
                    </a:cubicBezTo>
                    <a:cubicBezTo>
                      <a:pt x="609" y="917"/>
                      <a:pt x="617" y="916"/>
                      <a:pt x="625" y="916"/>
                    </a:cubicBezTo>
                    <a:cubicBezTo>
                      <a:pt x="890" y="916"/>
                      <a:pt x="1073" y="692"/>
                      <a:pt x="1073" y="448"/>
                    </a:cubicBezTo>
                    <a:cubicBezTo>
                      <a:pt x="1060" y="167"/>
                      <a:pt x="835" y="0"/>
                      <a:pt x="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9"/>
              <p:cNvSpPr/>
              <p:nvPr/>
            </p:nvSpPr>
            <p:spPr>
              <a:xfrm flipH="1" rot="10800000">
                <a:off x="7978643" y="4826663"/>
                <a:ext cx="32607" cy="28028"/>
              </a:xfrm>
              <a:custGeom>
                <a:rect b="b" l="l" r="r" t="t"/>
                <a:pathLst>
                  <a:path extrusionOk="0" h="765" w="890">
                    <a:moveTo>
                      <a:pt x="514" y="1"/>
                    </a:moveTo>
                    <a:cubicBezTo>
                      <a:pt x="416" y="1"/>
                      <a:pt x="316" y="41"/>
                      <a:pt x="239" y="133"/>
                    </a:cubicBezTo>
                    <a:cubicBezTo>
                      <a:pt x="0" y="371"/>
                      <a:pt x="188" y="765"/>
                      <a:pt x="500" y="765"/>
                    </a:cubicBezTo>
                    <a:cubicBezTo>
                      <a:pt x="508" y="765"/>
                      <a:pt x="516" y="764"/>
                      <a:pt x="523" y="764"/>
                    </a:cubicBezTo>
                    <a:cubicBezTo>
                      <a:pt x="747" y="743"/>
                      <a:pt x="890" y="581"/>
                      <a:pt x="890" y="357"/>
                    </a:cubicBezTo>
                    <a:cubicBezTo>
                      <a:pt x="876" y="144"/>
                      <a:pt x="698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9"/>
              <p:cNvSpPr/>
              <p:nvPr/>
            </p:nvSpPr>
            <p:spPr>
              <a:xfrm flipH="1" rot="10800000">
                <a:off x="6258512" y="4844761"/>
                <a:ext cx="11944" cy="11028"/>
              </a:xfrm>
              <a:custGeom>
                <a:rect b="b" l="l" r="r" t="t"/>
                <a:pathLst>
                  <a:path extrusionOk="0" h="301" w="326">
                    <a:moveTo>
                      <a:pt x="143" y="0"/>
                    </a:moveTo>
                    <a:cubicBezTo>
                      <a:pt x="61" y="0"/>
                      <a:pt x="0" y="82"/>
                      <a:pt x="0" y="163"/>
                    </a:cubicBezTo>
                    <a:cubicBezTo>
                      <a:pt x="10" y="255"/>
                      <a:pt x="82" y="300"/>
                      <a:pt x="153" y="300"/>
                    </a:cubicBezTo>
                    <a:cubicBezTo>
                      <a:pt x="224" y="300"/>
                      <a:pt x="295" y="255"/>
                      <a:pt x="305" y="163"/>
                    </a:cubicBezTo>
                    <a:cubicBezTo>
                      <a:pt x="326" y="61"/>
                      <a:pt x="24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9"/>
              <p:cNvSpPr/>
              <p:nvPr/>
            </p:nvSpPr>
            <p:spPr>
              <a:xfrm flipH="1" rot="10800000">
                <a:off x="8720442" y="4813217"/>
                <a:ext cx="50486" cy="42903"/>
              </a:xfrm>
              <a:custGeom>
                <a:rect b="b" l="l" r="r" t="t"/>
                <a:pathLst>
                  <a:path extrusionOk="0" h="1171" w="1378">
                    <a:moveTo>
                      <a:pt x="603" y="0"/>
                    </a:moveTo>
                    <a:cubicBezTo>
                      <a:pt x="293" y="0"/>
                      <a:pt x="0" y="250"/>
                      <a:pt x="15" y="620"/>
                    </a:cubicBezTo>
                    <a:cubicBezTo>
                      <a:pt x="34" y="933"/>
                      <a:pt x="279" y="1170"/>
                      <a:pt x="587" y="1170"/>
                    </a:cubicBezTo>
                    <a:cubicBezTo>
                      <a:pt x="600" y="1170"/>
                      <a:pt x="612" y="1170"/>
                      <a:pt x="625" y="1169"/>
                    </a:cubicBezTo>
                    <a:cubicBezTo>
                      <a:pt x="1134" y="1149"/>
                      <a:pt x="1378" y="518"/>
                      <a:pt x="991" y="152"/>
                    </a:cubicBezTo>
                    <a:cubicBezTo>
                      <a:pt x="874" y="47"/>
                      <a:pt x="737" y="0"/>
                      <a:pt x="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9"/>
              <p:cNvSpPr/>
              <p:nvPr/>
            </p:nvSpPr>
            <p:spPr>
              <a:xfrm flipH="1" rot="10800000">
                <a:off x="7122571" y="483937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341" y="0"/>
                    </a:moveTo>
                    <a:cubicBezTo>
                      <a:pt x="278" y="0"/>
                      <a:pt x="215" y="21"/>
                      <a:pt x="163" y="66"/>
                    </a:cubicBezTo>
                    <a:cubicBezTo>
                      <a:pt x="0" y="229"/>
                      <a:pt x="122" y="514"/>
                      <a:pt x="346" y="514"/>
                    </a:cubicBezTo>
                    <a:cubicBezTo>
                      <a:pt x="489" y="514"/>
                      <a:pt x="611" y="392"/>
                      <a:pt x="611" y="249"/>
                    </a:cubicBezTo>
                    <a:cubicBezTo>
                      <a:pt x="611" y="96"/>
                      <a:pt x="478" y="0"/>
                      <a:pt x="3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9"/>
              <p:cNvSpPr/>
              <p:nvPr/>
            </p:nvSpPr>
            <p:spPr>
              <a:xfrm flipH="1" rot="10800000">
                <a:off x="5108900" y="4858757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9"/>
              <p:cNvSpPr/>
              <p:nvPr/>
            </p:nvSpPr>
            <p:spPr>
              <a:xfrm flipH="1" rot="10800000">
                <a:off x="8402612" y="4823622"/>
                <a:ext cx="42353" cy="35941"/>
              </a:xfrm>
              <a:custGeom>
                <a:rect b="b" l="l" r="r" t="t"/>
                <a:pathLst>
                  <a:path extrusionOk="0" h="981" w="1156">
                    <a:moveTo>
                      <a:pt x="513" y="1"/>
                    </a:moveTo>
                    <a:cubicBezTo>
                      <a:pt x="505" y="1"/>
                      <a:pt x="497" y="1"/>
                      <a:pt x="489" y="1"/>
                    </a:cubicBezTo>
                    <a:cubicBezTo>
                      <a:pt x="225" y="22"/>
                      <a:pt x="1" y="246"/>
                      <a:pt x="21" y="510"/>
                    </a:cubicBezTo>
                    <a:cubicBezTo>
                      <a:pt x="34" y="801"/>
                      <a:pt x="263" y="981"/>
                      <a:pt x="505" y="981"/>
                    </a:cubicBezTo>
                    <a:cubicBezTo>
                      <a:pt x="635" y="981"/>
                      <a:pt x="769" y="929"/>
                      <a:pt x="876" y="815"/>
                    </a:cubicBezTo>
                    <a:cubicBezTo>
                      <a:pt x="1155" y="516"/>
                      <a:pt x="925" y="1"/>
                      <a:pt x="5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9"/>
              <p:cNvSpPr/>
              <p:nvPr/>
            </p:nvSpPr>
            <p:spPr>
              <a:xfrm flipH="1" rot="10800000">
                <a:off x="8548759" y="4821313"/>
                <a:ext cx="46786" cy="39715"/>
              </a:xfrm>
              <a:custGeom>
                <a:rect b="b" l="l" r="r" t="t"/>
                <a:pathLst>
                  <a:path extrusionOk="0" h="1084" w="1277">
                    <a:moveTo>
                      <a:pt x="554" y="0"/>
                    </a:moveTo>
                    <a:cubicBezTo>
                      <a:pt x="546" y="0"/>
                      <a:pt x="538" y="0"/>
                      <a:pt x="529" y="1"/>
                    </a:cubicBezTo>
                    <a:cubicBezTo>
                      <a:pt x="224" y="21"/>
                      <a:pt x="0" y="265"/>
                      <a:pt x="20" y="571"/>
                    </a:cubicBezTo>
                    <a:cubicBezTo>
                      <a:pt x="34" y="887"/>
                      <a:pt x="286" y="1084"/>
                      <a:pt x="550" y="1084"/>
                    </a:cubicBezTo>
                    <a:cubicBezTo>
                      <a:pt x="694" y="1084"/>
                      <a:pt x="842" y="1025"/>
                      <a:pt x="956" y="896"/>
                    </a:cubicBezTo>
                    <a:cubicBezTo>
                      <a:pt x="1276" y="556"/>
                      <a:pt x="1027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9"/>
              <p:cNvSpPr/>
              <p:nvPr/>
            </p:nvSpPr>
            <p:spPr>
              <a:xfrm flipH="1" rot="10800000">
                <a:off x="8153806" y="4834137"/>
                <a:ext cx="36381" cy="30922"/>
              </a:xfrm>
              <a:custGeom>
                <a:rect b="b" l="l" r="r" t="t"/>
                <a:pathLst>
                  <a:path extrusionOk="0" h="844" w="993">
                    <a:moveTo>
                      <a:pt x="549" y="1"/>
                    </a:moveTo>
                    <a:cubicBezTo>
                      <a:pt x="440" y="1"/>
                      <a:pt x="329" y="41"/>
                      <a:pt x="239" y="131"/>
                    </a:cubicBezTo>
                    <a:cubicBezTo>
                      <a:pt x="1" y="410"/>
                      <a:pt x="190" y="844"/>
                      <a:pt x="560" y="844"/>
                    </a:cubicBezTo>
                    <a:cubicBezTo>
                      <a:pt x="568" y="844"/>
                      <a:pt x="577" y="844"/>
                      <a:pt x="585" y="843"/>
                    </a:cubicBezTo>
                    <a:cubicBezTo>
                      <a:pt x="809" y="823"/>
                      <a:pt x="992" y="640"/>
                      <a:pt x="972" y="396"/>
                    </a:cubicBezTo>
                    <a:cubicBezTo>
                      <a:pt x="959" y="154"/>
                      <a:pt x="759" y="1"/>
                      <a:pt x="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9"/>
              <p:cNvSpPr/>
              <p:nvPr/>
            </p:nvSpPr>
            <p:spPr>
              <a:xfrm flipH="1" rot="10800000">
                <a:off x="5870081" y="4859453"/>
                <a:ext cx="9562" cy="8317"/>
              </a:xfrm>
              <a:custGeom>
                <a:rect b="b" l="l" r="r" t="t"/>
                <a:pathLst>
                  <a:path extrusionOk="0" h="227" w="261">
                    <a:moveTo>
                      <a:pt x="156" y="1"/>
                    </a:moveTo>
                    <a:cubicBezTo>
                      <a:pt x="152" y="1"/>
                      <a:pt x="147" y="1"/>
                      <a:pt x="143" y="2"/>
                    </a:cubicBezTo>
                    <a:cubicBezTo>
                      <a:pt x="1" y="22"/>
                      <a:pt x="1" y="205"/>
                      <a:pt x="143" y="225"/>
                    </a:cubicBezTo>
                    <a:cubicBezTo>
                      <a:pt x="147" y="226"/>
                      <a:pt x="152" y="227"/>
                      <a:pt x="156" y="227"/>
                    </a:cubicBezTo>
                    <a:cubicBezTo>
                      <a:pt x="261" y="227"/>
                      <a:pt x="261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9"/>
              <p:cNvSpPr/>
              <p:nvPr/>
            </p:nvSpPr>
            <p:spPr>
              <a:xfrm flipH="1" rot="10800000">
                <a:off x="7888954" y="4841537"/>
                <a:ext cx="26892" cy="26929"/>
              </a:xfrm>
              <a:custGeom>
                <a:rect b="b" l="l" r="r" t="t"/>
                <a:pathLst>
                  <a:path extrusionOk="0" h="735" w="734">
                    <a:moveTo>
                      <a:pt x="346" y="0"/>
                    </a:moveTo>
                    <a:cubicBezTo>
                      <a:pt x="143" y="21"/>
                      <a:pt x="1" y="183"/>
                      <a:pt x="1" y="387"/>
                    </a:cubicBezTo>
                    <a:cubicBezTo>
                      <a:pt x="20" y="579"/>
                      <a:pt x="166" y="735"/>
                      <a:pt x="353" y="735"/>
                    </a:cubicBezTo>
                    <a:cubicBezTo>
                      <a:pt x="364" y="735"/>
                      <a:pt x="376" y="734"/>
                      <a:pt x="387" y="733"/>
                    </a:cubicBezTo>
                    <a:cubicBezTo>
                      <a:pt x="591" y="733"/>
                      <a:pt x="733" y="550"/>
                      <a:pt x="733" y="367"/>
                    </a:cubicBezTo>
                    <a:cubicBezTo>
                      <a:pt x="713" y="163"/>
                      <a:pt x="550" y="0"/>
                      <a:pt x="3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9"/>
              <p:cNvSpPr/>
              <p:nvPr/>
            </p:nvSpPr>
            <p:spPr>
              <a:xfrm flipH="1" rot="10800000">
                <a:off x="9383434" y="4819958"/>
                <a:ext cx="59243" cy="49900"/>
              </a:xfrm>
              <a:custGeom>
                <a:rect b="b" l="l" r="r" t="t"/>
                <a:pathLst>
                  <a:path extrusionOk="0" h="1362" w="1617">
                    <a:moveTo>
                      <a:pt x="707" y="0"/>
                    </a:moveTo>
                    <a:cubicBezTo>
                      <a:pt x="344" y="0"/>
                      <a:pt x="1" y="286"/>
                      <a:pt x="29" y="710"/>
                    </a:cubicBezTo>
                    <a:cubicBezTo>
                      <a:pt x="49" y="1083"/>
                      <a:pt x="334" y="1362"/>
                      <a:pt x="702" y="1362"/>
                    </a:cubicBezTo>
                    <a:cubicBezTo>
                      <a:pt x="715" y="1362"/>
                      <a:pt x="728" y="1362"/>
                      <a:pt x="741" y="1361"/>
                    </a:cubicBezTo>
                    <a:cubicBezTo>
                      <a:pt x="1351" y="1341"/>
                      <a:pt x="1616" y="588"/>
                      <a:pt x="1168" y="181"/>
                    </a:cubicBezTo>
                    <a:cubicBezTo>
                      <a:pt x="1031" y="56"/>
                      <a:pt x="867" y="0"/>
                      <a:pt x="7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9"/>
              <p:cNvSpPr/>
              <p:nvPr/>
            </p:nvSpPr>
            <p:spPr>
              <a:xfrm flipH="1" rot="10800000">
                <a:off x="7220283" y="4850843"/>
                <a:ext cx="23631" cy="19198"/>
              </a:xfrm>
              <a:custGeom>
                <a:rect b="b" l="l" r="r" t="t"/>
                <a:pathLst>
                  <a:path extrusionOk="0" h="524" w="645">
                    <a:moveTo>
                      <a:pt x="236" y="1"/>
                    </a:moveTo>
                    <a:cubicBezTo>
                      <a:pt x="106" y="1"/>
                      <a:pt x="0" y="134"/>
                      <a:pt x="19" y="267"/>
                    </a:cubicBezTo>
                    <a:cubicBezTo>
                      <a:pt x="19" y="425"/>
                      <a:pt x="147" y="524"/>
                      <a:pt x="282" y="524"/>
                    </a:cubicBezTo>
                    <a:cubicBezTo>
                      <a:pt x="355" y="524"/>
                      <a:pt x="430" y="494"/>
                      <a:pt x="487" y="430"/>
                    </a:cubicBezTo>
                    <a:cubicBezTo>
                      <a:pt x="644" y="273"/>
                      <a:pt x="517" y="2"/>
                      <a:pt x="288" y="2"/>
                    </a:cubicBezTo>
                    <a:cubicBezTo>
                      <a:pt x="280" y="2"/>
                      <a:pt x="272" y="2"/>
                      <a:pt x="263" y="3"/>
                    </a:cubicBezTo>
                    <a:cubicBezTo>
                      <a:pt x="254" y="1"/>
                      <a:pt x="245" y="1"/>
                      <a:pt x="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9"/>
              <p:cNvSpPr/>
              <p:nvPr/>
            </p:nvSpPr>
            <p:spPr>
              <a:xfrm flipH="1" rot="10800000">
                <a:off x="6735129" y="4857988"/>
                <a:ext cx="20664" cy="15717"/>
              </a:xfrm>
              <a:custGeom>
                <a:rect b="b" l="l" r="r" t="t"/>
                <a:pathLst>
                  <a:path extrusionOk="0" h="429" w="564">
                    <a:moveTo>
                      <a:pt x="279" y="1"/>
                    </a:moveTo>
                    <a:cubicBezTo>
                      <a:pt x="1" y="21"/>
                      <a:pt x="13" y="429"/>
                      <a:pt x="280" y="429"/>
                    </a:cubicBezTo>
                    <a:cubicBezTo>
                      <a:pt x="286" y="429"/>
                      <a:pt x="293" y="429"/>
                      <a:pt x="299" y="428"/>
                    </a:cubicBezTo>
                    <a:cubicBezTo>
                      <a:pt x="564" y="408"/>
                      <a:pt x="564" y="1"/>
                      <a:pt x="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9"/>
              <p:cNvSpPr/>
              <p:nvPr/>
            </p:nvSpPr>
            <p:spPr>
              <a:xfrm flipH="1" rot="10800000">
                <a:off x="8627236" y="4835602"/>
                <a:ext cx="49021" cy="41437"/>
              </a:xfrm>
              <a:custGeom>
                <a:rect b="b" l="l" r="r" t="t"/>
                <a:pathLst>
                  <a:path extrusionOk="0" h="1131" w="1338">
                    <a:moveTo>
                      <a:pt x="585" y="1"/>
                    </a:moveTo>
                    <a:cubicBezTo>
                      <a:pt x="282" y="1"/>
                      <a:pt x="1" y="246"/>
                      <a:pt x="15" y="601"/>
                    </a:cubicBezTo>
                    <a:cubicBezTo>
                      <a:pt x="15" y="894"/>
                      <a:pt x="278" y="1131"/>
                      <a:pt x="569" y="1131"/>
                    </a:cubicBezTo>
                    <a:cubicBezTo>
                      <a:pt x="581" y="1131"/>
                      <a:pt x="593" y="1130"/>
                      <a:pt x="605" y="1130"/>
                    </a:cubicBezTo>
                    <a:cubicBezTo>
                      <a:pt x="1114" y="1109"/>
                      <a:pt x="1338" y="499"/>
                      <a:pt x="971" y="153"/>
                    </a:cubicBezTo>
                    <a:cubicBezTo>
                      <a:pt x="854" y="48"/>
                      <a:pt x="718" y="1"/>
                      <a:pt x="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9"/>
              <p:cNvSpPr/>
              <p:nvPr/>
            </p:nvSpPr>
            <p:spPr>
              <a:xfrm flipH="1" rot="10800000">
                <a:off x="6351681" y="4864692"/>
                <a:ext cx="14215" cy="12713"/>
              </a:xfrm>
              <a:custGeom>
                <a:rect b="b" l="l" r="r" t="t"/>
                <a:pathLst>
                  <a:path extrusionOk="0" h="347" w="388">
                    <a:moveTo>
                      <a:pt x="164" y="0"/>
                    </a:moveTo>
                    <a:cubicBezTo>
                      <a:pt x="82" y="0"/>
                      <a:pt x="1" y="81"/>
                      <a:pt x="1" y="183"/>
                    </a:cubicBezTo>
                    <a:cubicBezTo>
                      <a:pt x="21" y="265"/>
                      <a:pt x="82" y="346"/>
                      <a:pt x="184" y="346"/>
                    </a:cubicBezTo>
                    <a:cubicBezTo>
                      <a:pt x="387" y="305"/>
                      <a:pt x="367" y="20"/>
                      <a:pt x="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9"/>
              <p:cNvSpPr/>
              <p:nvPr/>
            </p:nvSpPr>
            <p:spPr>
              <a:xfrm flipH="1" rot="10800000">
                <a:off x="7793916" y="4852126"/>
                <a:ext cx="26892" cy="25500"/>
              </a:xfrm>
              <a:custGeom>
                <a:rect b="b" l="l" r="r" t="t"/>
                <a:pathLst>
                  <a:path extrusionOk="0" h="696" w="734">
                    <a:moveTo>
                      <a:pt x="353" y="1"/>
                    </a:moveTo>
                    <a:cubicBezTo>
                      <a:pt x="181" y="1"/>
                      <a:pt x="10" y="113"/>
                      <a:pt x="10" y="332"/>
                    </a:cubicBezTo>
                    <a:cubicBezTo>
                      <a:pt x="0" y="578"/>
                      <a:pt x="177" y="696"/>
                      <a:pt x="355" y="696"/>
                    </a:cubicBezTo>
                    <a:cubicBezTo>
                      <a:pt x="544" y="696"/>
                      <a:pt x="734" y="563"/>
                      <a:pt x="702" y="311"/>
                    </a:cubicBezTo>
                    <a:cubicBezTo>
                      <a:pt x="682" y="103"/>
                      <a:pt x="517" y="1"/>
                      <a:pt x="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9"/>
              <p:cNvSpPr/>
              <p:nvPr/>
            </p:nvSpPr>
            <p:spPr>
              <a:xfrm flipH="1" rot="10800000">
                <a:off x="7315650" y="4859233"/>
                <a:ext cx="24437" cy="20444"/>
              </a:xfrm>
              <a:custGeom>
                <a:rect b="b" l="l" r="r" t="t"/>
                <a:pathLst>
                  <a:path extrusionOk="0" h="558" w="667">
                    <a:moveTo>
                      <a:pt x="308" y="0"/>
                    </a:moveTo>
                    <a:cubicBezTo>
                      <a:pt x="301" y="0"/>
                      <a:pt x="293" y="0"/>
                      <a:pt x="285" y="1"/>
                    </a:cubicBezTo>
                    <a:cubicBezTo>
                      <a:pt x="123" y="1"/>
                      <a:pt x="0" y="123"/>
                      <a:pt x="21" y="286"/>
                    </a:cubicBezTo>
                    <a:cubicBezTo>
                      <a:pt x="21" y="449"/>
                      <a:pt x="156" y="557"/>
                      <a:pt x="301" y="557"/>
                    </a:cubicBezTo>
                    <a:cubicBezTo>
                      <a:pt x="374" y="557"/>
                      <a:pt x="448" y="530"/>
                      <a:pt x="509" y="469"/>
                    </a:cubicBezTo>
                    <a:cubicBezTo>
                      <a:pt x="667" y="292"/>
                      <a:pt x="538" y="0"/>
                      <a:pt x="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9"/>
              <p:cNvSpPr/>
              <p:nvPr/>
            </p:nvSpPr>
            <p:spPr>
              <a:xfrm flipH="1" rot="10800000">
                <a:off x="8237120" y="4849927"/>
                <a:ext cx="38579" cy="32717"/>
              </a:xfrm>
              <a:custGeom>
                <a:rect b="b" l="l" r="r" t="t"/>
                <a:pathLst>
                  <a:path extrusionOk="0" h="893" w="1053">
                    <a:moveTo>
                      <a:pt x="453" y="0"/>
                    </a:moveTo>
                    <a:cubicBezTo>
                      <a:pt x="445" y="0"/>
                      <a:pt x="436" y="0"/>
                      <a:pt x="428" y="1"/>
                    </a:cubicBezTo>
                    <a:cubicBezTo>
                      <a:pt x="183" y="1"/>
                      <a:pt x="0" y="224"/>
                      <a:pt x="21" y="469"/>
                    </a:cubicBezTo>
                    <a:cubicBezTo>
                      <a:pt x="34" y="725"/>
                      <a:pt x="254" y="892"/>
                      <a:pt x="477" y="892"/>
                    </a:cubicBezTo>
                    <a:cubicBezTo>
                      <a:pt x="591" y="892"/>
                      <a:pt x="705" y="849"/>
                      <a:pt x="794" y="754"/>
                    </a:cubicBezTo>
                    <a:cubicBezTo>
                      <a:pt x="1053" y="455"/>
                      <a:pt x="844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9"/>
              <p:cNvSpPr/>
              <p:nvPr/>
            </p:nvSpPr>
            <p:spPr>
              <a:xfrm flipH="1" rot="10800000">
                <a:off x="5964423" y="4875757"/>
                <a:ext cx="10075" cy="9269"/>
              </a:xfrm>
              <a:custGeom>
                <a:rect b="b" l="l" r="r" t="t"/>
                <a:pathLst>
                  <a:path extrusionOk="0" h="253" w="275">
                    <a:moveTo>
                      <a:pt x="177" y="1"/>
                    </a:moveTo>
                    <a:cubicBezTo>
                      <a:pt x="169" y="1"/>
                      <a:pt x="160" y="2"/>
                      <a:pt x="152" y="5"/>
                    </a:cubicBezTo>
                    <a:cubicBezTo>
                      <a:pt x="143" y="2"/>
                      <a:pt x="134" y="1"/>
                      <a:pt x="125" y="1"/>
                    </a:cubicBezTo>
                    <a:cubicBezTo>
                      <a:pt x="1" y="1"/>
                      <a:pt x="16" y="252"/>
                      <a:pt x="128" y="252"/>
                    </a:cubicBezTo>
                    <a:cubicBezTo>
                      <a:pt x="136" y="252"/>
                      <a:pt x="144" y="251"/>
                      <a:pt x="152" y="249"/>
                    </a:cubicBezTo>
                    <a:cubicBezTo>
                      <a:pt x="234" y="249"/>
                      <a:pt x="274" y="188"/>
                      <a:pt x="274" y="106"/>
                    </a:cubicBezTo>
                    <a:cubicBezTo>
                      <a:pt x="274" y="53"/>
                      <a:pt x="229" y="1"/>
                      <a:pt x="1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9"/>
              <p:cNvSpPr/>
              <p:nvPr/>
            </p:nvSpPr>
            <p:spPr>
              <a:xfrm flipH="1" rot="10800000">
                <a:off x="7698109" y="4860699"/>
                <a:ext cx="29640" cy="24950"/>
              </a:xfrm>
              <a:custGeom>
                <a:rect b="b" l="l" r="r" t="t"/>
                <a:pathLst>
                  <a:path extrusionOk="0" h="681" w="809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21" y="347"/>
                    </a:cubicBezTo>
                    <a:cubicBezTo>
                      <a:pt x="21" y="550"/>
                      <a:pt x="182" y="680"/>
                      <a:pt x="355" y="680"/>
                    </a:cubicBezTo>
                    <a:cubicBezTo>
                      <a:pt x="444" y="680"/>
                      <a:pt x="535" y="646"/>
                      <a:pt x="611" y="571"/>
                    </a:cubicBezTo>
                    <a:cubicBezTo>
                      <a:pt x="809" y="353"/>
                      <a:pt x="641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9"/>
              <p:cNvSpPr/>
              <p:nvPr/>
            </p:nvSpPr>
            <p:spPr>
              <a:xfrm flipH="1" rot="10800000">
                <a:off x="7411311" y="4864692"/>
                <a:ext cx="25903" cy="21726"/>
              </a:xfrm>
              <a:custGeom>
                <a:rect b="b" l="l" r="r" t="t"/>
                <a:pathLst>
                  <a:path extrusionOk="0" h="593" w="707">
                    <a:moveTo>
                      <a:pt x="296" y="1"/>
                    </a:moveTo>
                    <a:cubicBezTo>
                      <a:pt x="141" y="1"/>
                      <a:pt x="0" y="125"/>
                      <a:pt x="14" y="307"/>
                    </a:cubicBezTo>
                    <a:cubicBezTo>
                      <a:pt x="14" y="470"/>
                      <a:pt x="157" y="592"/>
                      <a:pt x="320" y="592"/>
                    </a:cubicBezTo>
                    <a:cubicBezTo>
                      <a:pt x="584" y="572"/>
                      <a:pt x="706" y="246"/>
                      <a:pt x="503" y="83"/>
                    </a:cubicBezTo>
                    <a:cubicBezTo>
                      <a:pt x="439" y="26"/>
                      <a:pt x="366" y="1"/>
                      <a:pt x="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9"/>
              <p:cNvSpPr/>
              <p:nvPr/>
            </p:nvSpPr>
            <p:spPr>
              <a:xfrm flipH="1" rot="10800000">
                <a:off x="8060637" y="4857218"/>
                <a:ext cx="35612" cy="30189"/>
              </a:xfrm>
              <a:custGeom>
                <a:rect b="b" l="l" r="r" t="t"/>
                <a:pathLst>
                  <a:path extrusionOk="0" h="824" w="972">
                    <a:moveTo>
                      <a:pt x="534" y="0"/>
                    </a:moveTo>
                    <a:cubicBezTo>
                      <a:pt x="428" y="0"/>
                      <a:pt x="322" y="41"/>
                      <a:pt x="239" y="131"/>
                    </a:cubicBezTo>
                    <a:cubicBezTo>
                      <a:pt x="0" y="409"/>
                      <a:pt x="189" y="823"/>
                      <a:pt x="539" y="823"/>
                    </a:cubicBezTo>
                    <a:cubicBezTo>
                      <a:pt x="548" y="823"/>
                      <a:pt x="556" y="823"/>
                      <a:pt x="564" y="823"/>
                    </a:cubicBezTo>
                    <a:cubicBezTo>
                      <a:pt x="788" y="802"/>
                      <a:pt x="971" y="619"/>
                      <a:pt x="951" y="395"/>
                    </a:cubicBezTo>
                    <a:cubicBezTo>
                      <a:pt x="938" y="153"/>
                      <a:pt x="738" y="0"/>
                      <a:pt x="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9"/>
              <p:cNvSpPr/>
              <p:nvPr/>
            </p:nvSpPr>
            <p:spPr>
              <a:xfrm flipH="1" rot="10800000">
                <a:off x="7602668" y="4865462"/>
                <a:ext cx="27625" cy="23888"/>
              </a:xfrm>
              <a:custGeom>
                <a:rect b="b" l="l" r="r" t="t"/>
                <a:pathLst>
                  <a:path extrusionOk="0" h="652" w="754">
                    <a:moveTo>
                      <a:pt x="329" y="1"/>
                    </a:moveTo>
                    <a:cubicBezTo>
                      <a:pt x="158" y="1"/>
                      <a:pt x="1" y="134"/>
                      <a:pt x="1" y="346"/>
                    </a:cubicBezTo>
                    <a:cubicBezTo>
                      <a:pt x="21" y="509"/>
                      <a:pt x="163" y="652"/>
                      <a:pt x="347" y="652"/>
                    </a:cubicBezTo>
                    <a:cubicBezTo>
                      <a:pt x="631" y="631"/>
                      <a:pt x="754" y="285"/>
                      <a:pt x="550" y="82"/>
                    </a:cubicBezTo>
                    <a:cubicBezTo>
                      <a:pt x="482" y="26"/>
                      <a:pt x="404" y="1"/>
                      <a:pt x="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9"/>
              <p:cNvSpPr/>
              <p:nvPr/>
            </p:nvSpPr>
            <p:spPr>
              <a:xfrm flipH="1" rot="10800000">
                <a:off x="7506861" y="4866927"/>
                <a:ext cx="23192" cy="22715"/>
              </a:xfrm>
              <a:custGeom>
                <a:rect b="b" l="l" r="r" t="t"/>
                <a:pathLst>
                  <a:path extrusionOk="0" h="620" w="633">
                    <a:moveTo>
                      <a:pt x="318" y="0"/>
                    </a:moveTo>
                    <a:cubicBezTo>
                      <a:pt x="159" y="0"/>
                      <a:pt x="1" y="113"/>
                      <a:pt x="11" y="334"/>
                    </a:cubicBezTo>
                    <a:cubicBezTo>
                      <a:pt x="21" y="527"/>
                      <a:pt x="164" y="620"/>
                      <a:pt x="309" y="620"/>
                    </a:cubicBezTo>
                    <a:cubicBezTo>
                      <a:pt x="469" y="620"/>
                      <a:pt x="632" y="507"/>
                      <a:pt x="622" y="293"/>
                    </a:cubicBezTo>
                    <a:cubicBezTo>
                      <a:pt x="612" y="97"/>
                      <a:pt x="465" y="0"/>
                      <a:pt x="3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9"/>
              <p:cNvSpPr/>
              <p:nvPr/>
            </p:nvSpPr>
            <p:spPr>
              <a:xfrm flipH="1" rot="10800000">
                <a:off x="8459290" y="4821240"/>
                <a:ext cx="61404" cy="71663"/>
              </a:xfrm>
              <a:custGeom>
                <a:rect b="b" l="l" r="r" t="t"/>
                <a:pathLst>
                  <a:path extrusionOk="0" h="1956" w="1676">
                    <a:moveTo>
                      <a:pt x="522" y="0"/>
                    </a:moveTo>
                    <a:cubicBezTo>
                      <a:pt x="259" y="0"/>
                      <a:pt x="0" y="179"/>
                      <a:pt x="0" y="525"/>
                    </a:cubicBezTo>
                    <a:cubicBezTo>
                      <a:pt x="20" y="817"/>
                      <a:pt x="245" y="1035"/>
                      <a:pt x="532" y="1035"/>
                    </a:cubicBezTo>
                    <a:cubicBezTo>
                      <a:pt x="544" y="1035"/>
                      <a:pt x="557" y="1034"/>
                      <a:pt x="570" y="1034"/>
                    </a:cubicBezTo>
                    <a:cubicBezTo>
                      <a:pt x="611" y="1034"/>
                      <a:pt x="672" y="1013"/>
                      <a:pt x="712" y="1013"/>
                    </a:cubicBezTo>
                    <a:cubicBezTo>
                      <a:pt x="255" y="1287"/>
                      <a:pt x="488" y="1956"/>
                      <a:pt x="954" y="1956"/>
                    </a:cubicBezTo>
                    <a:cubicBezTo>
                      <a:pt x="1006" y="1956"/>
                      <a:pt x="1062" y="1947"/>
                      <a:pt x="1119" y="1929"/>
                    </a:cubicBezTo>
                    <a:cubicBezTo>
                      <a:pt x="1676" y="1750"/>
                      <a:pt x="1553" y="930"/>
                      <a:pt x="978" y="930"/>
                    </a:cubicBezTo>
                    <a:cubicBezTo>
                      <a:pt x="964" y="930"/>
                      <a:pt x="950" y="931"/>
                      <a:pt x="936" y="932"/>
                    </a:cubicBezTo>
                    <a:cubicBezTo>
                      <a:pt x="896" y="932"/>
                      <a:pt x="835" y="952"/>
                      <a:pt x="794" y="973"/>
                    </a:cubicBezTo>
                    <a:cubicBezTo>
                      <a:pt x="977" y="871"/>
                      <a:pt x="1058" y="688"/>
                      <a:pt x="1058" y="484"/>
                    </a:cubicBezTo>
                    <a:cubicBezTo>
                      <a:pt x="1019" y="159"/>
                      <a:pt x="769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9"/>
              <p:cNvSpPr/>
              <p:nvPr/>
            </p:nvSpPr>
            <p:spPr>
              <a:xfrm flipH="1" rot="10800000">
                <a:off x="6831046" y="4876636"/>
                <a:ext cx="17183" cy="16450"/>
              </a:xfrm>
              <a:custGeom>
                <a:rect b="b" l="l" r="r" t="t"/>
                <a:pathLst>
                  <a:path extrusionOk="0" h="449" w="469">
                    <a:moveTo>
                      <a:pt x="225" y="1"/>
                    </a:moveTo>
                    <a:cubicBezTo>
                      <a:pt x="103" y="1"/>
                      <a:pt x="1" y="103"/>
                      <a:pt x="21" y="245"/>
                    </a:cubicBezTo>
                    <a:cubicBezTo>
                      <a:pt x="21" y="367"/>
                      <a:pt x="123" y="448"/>
                      <a:pt x="245" y="448"/>
                    </a:cubicBezTo>
                    <a:cubicBezTo>
                      <a:pt x="367" y="448"/>
                      <a:pt x="469" y="347"/>
                      <a:pt x="469" y="225"/>
                    </a:cubicBezTo>
                    <a:cubicBezTo>
                      <a:pt x="449" y="82"/>
                      <a:pt x="347" y="1"/>
                      <a:pt x="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9"/>
              <p:cNvSpPr/>
              <p:nvPr/>
            </p:nvSpPr>
            <p:spPr>
              <a:xfrm flipH="1" rot="10800000">
                <a:off x="8313143" y="4858207"/>
                <a:ext cx="41071" cy="34879"/>
              </a:xfrm>
              <a:custGeom>
                <a:rect b="b" l="l" r="r" t="t"/>
                <a:pathLst>
                  <a:path extrusionOk="0" h="952" w="1121">
                    <a:moveTo>
                      <a:pt x="469" y="1"/>
                    </a:moveTo>
                    <a:cubicBezTo>
                      <a:pt x="204" y="21"/>
                      <a:pt x="1" y="245"/>
                      <a:pt x="21" y="509"/>
                    </a:cubicBezTo>
                    <a:cubicBezTo>
                      <a:pt x="34" y="786"/>
                      <a:pt x="260" y="952"/>
                      <a:pt x="490" y="952"/>
                    </a:cubicBezTo>
                    <a:cubicBezTo>
                      <a:pt x="615" y="952"/>
                      <a:pt x="742" y="902"/>
                      <a:pt x="835" y="794"/>
                    </a:cubicBezTo>
                    <a:cubicBezTo>
                      <a:pt x="1120" y="489"/>
                      <a:pt x="876" y="1"/>
                      <a:pt x="4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9"/>
              <p:cNvSpPr/>
              <p:nvPr/>
            </p:nvSpPr>
            <p:spPr>
              <a:xfrm flipH="1" rot="10800000">
                <a:off x="8386967" y="4857768"/>
                <a:ext cx="43818" cy="37553"/>
              </a:xfrm>
              <a:custGeom>
                <a:rect b="b" l="l" r="r" t="t"/>
                <a:pathLst>
                  <a:path extrusionOk="0" h="1025" w="1196">
                    <a:moveTo>
                      <a:pt x="515" y="0"/>
                    </a:moveTo>
                    <a:cubicBezTo>
                      <a:pt x="506" y="0"/>
                      <a:pt x="498" y="0"/>
                      <a:pt x="489" y="1"/>
                    </a:cubicBezTo>
                    <a:cubicBezTo>
                      <a:pt x="224" y="21"/>
                      <a:pt x="0" y="245"/>
                      <a:pt x="21" y="530"/>
                    </a:cubicBezTo>
                    <a:cubicBezTo>
                      <a:pt x="21" y="826"/>
                      <a:pt x="270" y="1024"/>
                      <a:pt x="527" y="1024"/>
                    </a:cubicBezTo>
                    <a:cubicBezTo>
                      <a:pt x="659" y="1024"/>
                      <a:pt x="792" y="972"/>
                      <a:pt x="896" y="855"/>
                    </a:cubicBezTo>
                    <a:cubicBezTo>
                      <a:pt x="1195" y="516"/>
                      <a:pt x="966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9"/>
              <p:cNvSpPr/>
              <p:nvPr/>
            </p:nvSpPr>
            <p:spPr>
              <a:xfrm flipH="1" rot="10800000">
                <a:off x="9474918" y="4846776"/>
                <a:ext cx="60195" cy="50999"/>
              </a:xfrm>
              <a:custGeom>
                <a:rect b="b" l="l" r="r" t="t"/>
                <a:pathLst>
                  <a:path extrusionOk="0" h="1392" w="1643">
                    <a:moveTo>
                      <a:pt x="720" y="1"/>
                    </a:moveTo>
                    <a:cubicBezTo>
                      <a:pt x="349" y="1"/>
                      <a:pt x="0" y="301"/>
                      <a:pt x="14" y="739"/>
                    </a:cubicBezTo>
                    <a:cubicBezTo>
                      <a:pt x="34" y="1113"/>
                      <a:pt x="339" y="1391"/>
                      <a:pt x="708" y="1391"/>
                    </a:cubicBezTo>
                    <a:cubicBezTo>
                      <a:pt x="721" y="1391"/>
                      <a:pt x="734" y="1391"/>
                      <a:pt x="747" y="1390"/>
                    </a:cubicBezTo>
                    <a:cubicBezTo>
                      <a:pt x="1378" y="1370"/>
                      <a:pt x="1642" y="617"/>
                      <a:pt x="1195" y="190"/>
                    </a:cubicBezTo>
                    <a:cubicBezTo>
                      <a:pt x="1051" y="59"/>
                      <a:pt x="884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9"/>
              <p:cNvSpPr/>
              <p:nvPr/>
            </p:nvSpPr>
            <p:spPr>
              <a:xfrm flipH="1" rot="10800000">
                <a:off x="6442652" y="4885832"/>
                <a:ext cx="16194" cy="13336"/>
              </a:xfrm>
              <a:custGeom>
                <a:rect b="b" l="l" r="r" t="t"/>
                <a:pathLst>
                  <a:path extrusionOk="0" h="364" w="442">
                    <a:moveTo>
                      <a:pt x="276" y="1"/>
                    </a:moveTo>
                    <a:cubicBezTo>
                      <a:pt x="265" y="1"/>
                      <a:pt x="255" y="2"/>
                      <a:pt x="244" y="4"/>
                    </a:cubicBezTo>
                    <a:cubicBezTo>
                      <a:pt x="82" y="4"/>
                      <a:pt x="0" y="207"/>
                      <a:pt x="122" y="309"/>
                    </a:cubicBezTo>
                    <a:cubicBezTo>
                      <a:pt x="160" y="347"/>
                      <a:pt x="205" y="363"/>
                      <a:pt x="249" y="363"/>
                    </a:cubicBezTo>
                    <a:cubicBezTo>
                      <a:pt x="348" y="363"/>
                      <a:pt x="442" y="280"/>
                      <a:pt x="428" y="167"/>
                    </a:cubicBezTo>
                    <a:cubicBezTo>
                      <a:pt x="428" y="76"/>
                      <a:pt x="362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9"/>
              <p:cNvSpPr/>
              <p:nvPr/>
            </p:nvSpPr>
            <p:spPr>
              <a:xfrm flipH="1" rot="10800000">
                <a:off x="5384011" y="4896750"/>
                <a:ext cx="4506" cy="3993"/>
              </a:xfrm>
              <a:custGeom>
                <a:rect b="b" l="l" r="r" t="t"/>
                <a:pathLst>
                  <a:path extrusionOk="0" h="109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41" y="6"/>
                      <a:pt x="0" y="27"/>
                      <a:pt x="21" y="67"/>
                    </a:cubicBezTo>
                    <a:cubicBezTo>
                      <a:pt x="0" y="88"/>
                      <a:pt x="41" y="108"/>
                      <a:pt x="61" y="108"/>
                    </a:cubicBezTo>
                    <a:cubicBezTo>
                      <a:pt x="102" y="108"/>
                      <a:pt x="122" y="88"/>
                      <a:pt x="122" y="47"/>
                    </a:cubicBezTo>
                    <a:cubicBezTo>
                      <a:pt x="122" y="31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9"/>
              <p:cNvSpPr/>
              <p:nvPr/>
            </p:nvSpPr>
            <p:spPr>
              <a:xfrm flipH="1" rot="10800000">
                <a:off x="5288571" y="4898252"/>
                <a:ext cx="3004" cy="3041"/>
              </a:xfrm>
              <a:custGeom>
                <a:rect b="b" l="l" r="r" t="t"/>
                <a:pathLst>
                  <a:path extrusionOk="0" h="83" w="82">
                    <a:moveTo>
                      <a:pt x="41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62"/>
                      <a:pt x="21" y="82"/>
                      <a:pt x="41" y="82"/>
                    </a:cubicBezTo>
                    <a:cubicBezTo>
                      <a:pt x="82" y="62"/>
                      <a:pt x="82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9"/>
              <p:cNvSpPr/>
              <p:nvPr/>
            </p:nvSpPr>
            <p:spPr>
              <a:xfrm flipH="1" rot="10800000">
                <a:off x="8534800" y="4861725"/>
                <a:ext cx="48288" cy="41071"/>
              </a:xfrm>
              <a:custGeom>
                <a:rect b="b" l="l" r="r" t="t"/>
                <a:pathLst>
                  <a:path extrusionOk="0" h="1121" w="1318">
                    <a:moveTo>
                      <a:pt x="580" y="1"/>
                    </a:moveTo>
                    <a:cubicBezTo>
                      <a:pt x="283" y="1"/>
                      <a:pt x="1" y="237"/>
                      <a:pt x="15" y="591"/>
                    </a:cubicBezTo>
                    <a:cubicBezTo>
                      <a:pt x="35" y="897"/>
                      <a:pt x="300" y="1120"/>
                      <a:pt x="605" y="1120"/>
                    </a:cubicBezTo>
                    <a:cubicBezTo>
                      <a:pt x="1093" y="1100"/>
                      <a:pt x="1317" y="490"/>
                      <a:pt x="951" y="144"/>
                    </a:cubicBezTo>
                    <a:cubicBezTo>
                      <a:pt x="840" y="45"/>
                      <a:pt x="709" y="1"/>
                      <a:pt x="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9"/>
              <p:cNvSpPr/>
              <p:nvPr/>
            </p:nvSpPr>
            <p:spPr>
              <a:xfrm flipH="1" rot="10800000">
                <a:off x="6059460" y="4893636"/>
                <a:ext cx="10442" cy="10039"/>
              </a:xfrm>
              <a:custGeom>
                <a:rect b="b" l="l" r="r" t="t"/>
                <a:pathLst>
                  <a:path extrusionOk="0" h="274" w="285">
                    <a:moveTo>
                      <a:pt x="153" y="1"/>
                    </a:moveTo>
                    <a:cubicBezTo>
                      <a:pt x="143" y="1"/>
                      <a:pt x="133" y="2"/>
                      <a:pt x="122" y="5"/>
                    </a:cubicBezTo>
                    <a:cubicBezTo>
                      <a:pt x="61" y="5"/>
                      <a:pt x="0" y="66"/>
                      <a:pt x="0" y="147"/>
                    </a:cubicBezTo>
                    <a:cubicBezTo>
                      <a:pt x="0" y="218"/>
                      <a:pt x="46" y="273"/>
                      <a:pt x="112" y="273"/>
                    </a:cubicBezTo>
                    <a:cubicBezTo>
                      <a:pt x="121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67" y="56"/>
                      <a:pt x="219" y="1"/>
                      <a:pt x="1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9"/>
              <p:cNvSpPr/>
              <p:nvPr/>
            </p:nvSpPr>
            <p:spPr>
              <a:xfrm flipH="1" rot="10800000">
                <a:off x="5480185" y="4898252"/>
                <a:ext cx="5239" cy="5459"/>
              </a:xfrm>
              <a:custGeom>
                <a:rect b="b" l="l" r="r" t="t"/>
                <a:pathLst>
                  <a:path extrusionOk="0" h="149" w="143">
                    <a:moveTo>
                      <a:pt x="83" y="0"/>
                    </a:moveTo>
                    <a:cubicBezTo>
                      <a:pt x="76" y="0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108"/>
                      <a:pt x="21" y="148"/>
                      <a:pt x="61" y="148"/>
                    </a:cubicBezTo>
                    <a:cubicBezTo>
                      <a:pt x="102" y="148"/>
                      <a:pt x="143" y="108"/>
                      <a:pt x="143" y="67"/>
                    </a:cubicBezTo>
                    <a:cubicBezTo>
                      <a:pt x="143" y="34"/>
                      <a:pt x="116" y="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9"/>
              <p:cNvSpPr/>
              <p:nvPr/>
            </p:nvSpPr>
            <p:spPr>
              <a:xfrm flipH="1" rot="10800000">
                <a:off x="5193130" y="4904224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21" y="1"/>
                    </a:moveTo>
                    <a:cubicBezTo>
                      <a:pt x="21" y="1"/>
                      <a:pt x="1" y="21"/>
                      <a:pt x="1" y="41"/>
                    </a:cubicBezTo>
                    <a:cubicBezTo>
                      <a:pt x="1" y="41"/>
                      <a:pt x="21" y="62"/>
                      <a:pt x="42" y="62"/>
                    </a:cubicBezTo>
                    <a:cubicBezTo>
                      <a:pt x="42" y="62"/>
                      <a:pt x="62" y="41"/>
                      <a:pt x="62" y="41"/>
                    </a:cubicBezTo>
                    <a:cubicBezTo>
                      <a:pt x="62" y="21"/>
                      <a:pt x="42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9"/>
              <p:cNvSpPr/>
              <p:nvPr/>
            </p:nvSpPr>
            <p:spPr>
              <a:xfrm flipH="1" rot="10800000">
                <a:off x="7971718" y="4877808"/>
                <a:ext cx="34110" cy="28724"/>
              </a:xfrm>
              <a:custGeom>
                <a:rect b="b" l="l" r="r" t="t"/>
                <a:pathLst>
                  <a:path extrusionOk="0" h="784" w="931">
                    <a:moveTo>
                      <a:pt x="412" y="1"/>
                    </a:moveTo>
                    <a:cubicBezTo>
                      <a:pt x="404" y="1"/>
                      <a:pt x="395" y="1"/>
                      <a:pt x="387" y="2"/>
                    </a:cubicBezTo>
                    <a:cubicBezTo>
                      <a:pt x="183" y="2"/>
                      <a:pt x="0" y="185"/>
                      <a:pt x="21" y="408"/>
                    </a:cubicBezTo>
                    <a:cubicBezTo>
                      <a:pt x="34" y="636"/>
                      <a:pt x="223" y="784"/>
                      <a:pt x="414" y="784"/>
                    </a:cubicBezTo>
                    <a:cubicBezTo>
                      <a:pt x="514" y="784"/>
                      <a:pt x="615" y="743"/>
                      <a:pt x="692" y="653"/>
                    </a:cubicBezTo>
                    <a:cubicBezTo>
                      <a:pt x="930" y="395"/>
                      <a:pt x="742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9"/>
              <p:cNvSpPr/>
              <p:nvPr/>
            </p:nvSpPr>
            <p:spPr>
              <a:xfrm flipH="1" rot="10800000">
                <a:off x="8145416" y="4878065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6" y="1"/>
                      <a:pt x="428" y="1"/>
                    </a:cubicBezTo>
                    <a:cubicBezTo>
                      <a:pt x="184" y="1"/>
                      <a:pt x="0" y="205"/>
                      <a:pt x="21" y="449"/>
                    </a:cubicBezTo>
                    <a:cubicBezTo>
                      <a:pt x="34" y="701"/>
                      <a:pt x="237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13" y="435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9"/>
              <p:cNvSpPr/>
              <p:nvPr/>
            </p:nvSpPr>
            <p:spPr>
              <a:xfrm flipH="1" rot="10800000">
                <a:off x="6922750" y="4892280"/>
                <a:ext cx="20920" cy="17916"/>
              </a:xfrm>
              <a:custGeom>
                <a:rect b="b" l="l" r="r" t="t"/>
                <a:pathLst>
                  <a:path extrusionOk="0" h="489" w="571">
                    <a:moveTo>
                      <a:pt x="319" y="0"/>
                    </a:moveTo>
                    <a:cubicBezTo>
                      <a:pt x="256" y="0"/>
                      <a:pt x="192" y="25"/>
                      <a:pt x="143" y="81"/>
                    </a:cubicBezTo>
                    <a:cubicBezTo>
                      <a:pt x="1" y="244"/>
                      <a:pt x="123" y="488"/>
                      <a:pt x="326" y="488"/>
                    </a:cubicBezTo>
                    <a:cubicBezTo>
                      <a:pt x="469" y="468"/>
                      <a:pt x="571" y="366"/>
                      <a:pt x="571" y="224"/>
                    </a:cubicBezTo>
                    <a:cubicBezTo>
                      <a:pt x="557" y="90"/>
                      <a:pt x="439" y="0"/>
                      <a:pt x="3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9"/>
              <p:cNvSpPr/>
              <p:nvPr/>
            </p:nvSpPr>
            <p:spPr>
              <a:xfrm flipH="1" rot="10800000">
                <a:off x="5575039" y="4905653"/>
                <a:ext cx="6558" cy="6118"/>
              </a:xfrm>
              <a:custGeom>
                <a:rect b="b" l="l" r="r" t="t"/>
                <a:pathLst>
                  <a:path extrusionOk="0" h="167" w="179">
                    <a:moveTo>
                      <a:pt x="83" y="1"/>
                    </a:moveTo>
                    <a:cubicBezTo>
                      <a:pt x="0" y="1"/>
                      <a:pt x="0" y="166"/>
                      <a:pt x="83" y="166"/>
                    </a:cubicBezTo>
                    <a:cubicBezTo>
                      <a:pt x="88" y="166"/>
                      <a:pt x="92" y="166"/>
                      <a:pt x="97" y="165"/>
                    </a:cubicBezTo>
                    <a:cubicBezTo>
                      <a:pt x="138" y="165"/>
                      <a:pt x="179" y="124"/>
                      <a:pt x="179" y="83"/>
                    </a:cubicBezTo>
                    <a:cubicBezTo>
                      <a:pt x="179" y="43"/>
                      <a:pt x="138" y="2"/>
                      <a:pt x="97" y="2"/>
                    </a:cubicBezTo>
                    <a:cubicBezTo>
                      <a:pt x="92" y="1"/>
                      <a:pt x="88" y="1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9"/>
              <p:cNvSpPr/>
              <p:nvPr/>
            </p:nvSpPr>
            <p:spPr>
              <a:xfrm flipH="1" rot="10800000">
                <a:off x="5097726" y="4914666"/>
                <a:ext cx="1539" cy="769"/>
              </a:xfrm>
              <a:custGeom>
                <a:rect b="b" l="l" r="r" t="t"/>
                <a:pathLst>
                  <a:path extrusionOk="0" h="21" w="42">
                    <a:moveTo>
                      <a:pt x="21" y="0"/>
                    </a:moveTo>
                    <a:cubicBezTo>
                      <a:pt x="21" y="0"/>
                      <a:pt x="0" y="0"/>
                      <a:pt x="0" y="21"/>
                    </a:cubicBezTo>
                    <a:lnTo>
                      <a:pt x="21" y="21"/>
                    </a:lnTo>
                    <a:cubicBezTo>
                      <a:pt x="41" y="21"/>
                      <a:pt x="41" y="21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9"/>
              <p:cNvSpPr/>
              <p:nvPr/>
            </p:nvSpPr>
            <p:spPr>
              <a:xfrm flipH="1" rot="10800000">
                <a:off x="6536041" y="4906422"/>
                <a:ext cx="16963" cy="14655"/>
              </a:xfrm>
              <a:custGeom>
                <a:rect b="b" l="l" r="r" t="t"/>
                <a:pathLst>
                  <a:path extrusionOk="0" h="400" w="463">
                    <a:moveTo>
                      <a:pt x="269" y="0"/>
                    </a:moveTo>
                    <a:cubicBezTo>
                      <a:pt x="215" y="0"/>
                      <a:pt x="160" y="23"/>
                      <a:pt x="117" y="73"/>
                    </a:cubicBezTo>
                    <a:cubicBezTo>
                      <a:pt x="0" y="190"/>
                      <a:pt x="88" y="400"/>
                      <a:pt x="257" y="400"/>
                    </a:cubicBezTo>
                    <a:cubicBezTo>
                      <a:pt x="264" y="400"/>
                      <a:pt x="272" y="399"/>
                      <a:pt x="280" y="399"/>
                    </a:cubicBezTo>
                    <a:cubicBezTo>
                      <a:pt x="381" y="399"/>
                      <a:pt x="463" y="297"/>
                      <a:pt x="463" y="195"/>
                    </a:cubicBezTo>
                    <a:cubicBezTo>
                      <a:pt x="463" y="76"/>
                      <a:pt x="369" y="0"/>
                      <a:pt x="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9"/>
              <p:cNvSpPr/>
              <p:nvPr/>
            </p:nvSpPr>
            <p:spPr>
              <a:xfrm flipH="1" rot="10800000">
                <a:off x="5669527" y="4917084"/>
                <a:ext cx="8243" cy="5203"/>
              </a:xfrm>
              <a:custGeom>
                <a:rect b="b" l="l" r="r" t="t"/>
                <a:pathLst>
                  <a:path extrusionOk="0" h="142" w="225">
                    <a:moveTo>
                      <a:pt x="147" y="0"/>
                    </a:moveTo>
                    <a:cubicBezTo>
                      <a:pt x="139" y="0"/>
                      <a:pt x="131" y="1"/>
                      <a:pt x="123" y="4"/>
                    </a:cubicBezTo>
                    <a:cubicBezTo>
                      <a:pt x="1" y="4"/>
                      <a:pt x="119" y="142"/>
                      <a:pt x="186" y="142"/>
                    </a:cubicBezTo>
                    <a:cubicBezTo>
                      <a:pt x="208" y="142"/>
                      <a:pt x="225" y="126"/>
                      <a:pt x="225" y="86"/>
                    </a:cubicBezTo>
                    <a:cubicBezTo>
                      <a:pt x="225" y="50"/>
                      <a:pt x="194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9"/>
              <p:cNvSpPr/>
              <p:nvPr/>
            </p:nvSpPr>
            <p:spPr>
              <a:xfrm flipH="1" rot="10800000">
                <a:off x="7877779" y="4895285"/>
                <a:ext cx="32644" cy="27625"/>
              </a:xfrm>
              <a:custGeom>
                <a:rect b="b" l="l" r="r" t="t"/>
                <a:pathLst>
                  <a:path extrusionOk="0" h="754" w="891">
                    <a:moveTo>
                      <a:pt x="391" y="0"/>
                    </a:moveTo>
                    <a:cubicBezTo>
                      <a:pt x="383" y="0"/>
                      <a:pt x="375" y="0"/>
                      <a:pt x="367" y="1"/>
                    </a:cubicBezTo>
                    <a:cubicBezTo>
                      <a:pt x="163" y="1"/>
                      <a:pt x="0" y="184"/>
                      <a:pt x="21" y="387"/>
                    </a:cubicBezTo>
                    <a:cubicBezTo>
                      <a:pt x="21" y="614"/>
                      <a:pt x="205" y="754"/>
                      <a:pt x="394" y="754"/>
                    </a:cubicBezTo>
                    <a:cubicBezTo>
                      <a:pt x="494" y="754"/>
                      <a:pt x="595" y="716"/>
                      <a:pt x="672" y="632"/>
                    </a:cubicBezTo>
                    <a:cubicBezTo>
                      <a:pt x="890" y="393"/>
                      <a:pt x="721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9"/>
              <p:cNvSpPr/>
              <p:nvPr/>
            </p:nvSpPr>
            <p:spPr>
              <a:xfrm flipH="1" rot="10800000">
                <a:off x="8222941" y="4889679"/>
                <a:ext cx="39568" cy="33963"/>
              </a:xfrm>
              <a:custGeom>
                <a:rect b="b" l="l" r="r" t="t"/>
                <a:pathLst>
                  <a:path extrusionOk="0" h="927" w="1080">
                    <a:moveTo>
                      <a:pt x="448" y="0"/>
                    </a:moveTo>
                    <a:cubicBezTo>
                      <a:pt x="204" y="21"/>
                      <a:pt x="1" y="245"/>
                      <a:pt x="21" y="489"/>
                    </a:cubicBezTo>
                    <a:cubicBezTo>
                      <a:pt x="21" y="756"/>
                      <a:pt x="240" y="926"/>
                      <a:pt x="470" y="926"/>
                    </a:cubicBezTo>
                    <a:cubicBezTo>
                      <a:pt x="592" y="926"/>
                      <a:pt x="716" y="879"/>
                      <a:pt x="815" y="774"/>
                    </a:cubicBezTo>
                    <a:cubicBezTo>
                      <a:pt x="1079" y="469"/>
                      <a:pt x="855" y="0"/>
                      <a:pt x="4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9"/>
              <p:cNvSpPr/>
              <p:nvPr/>
            </p:nvSpPr>
            <p:spPr>
              <a:xfrm flipH="1" rot="10800000">
                <a:off x="6152630" y="4913054"/>
                <a:ext cx="11980" cy="11321"/>
              </a:xfrm>
              <a:custGeom>
                <a:rect b="b" l="l" r="r" t="t"/>
                <a:pathLst>
                  <a:path extrusionOk="0" h="309" w="327">
                    <a:moveTo>
                      <a:pt x="163" y="0"/>
                    </a:moveTo>
                    <a:cubicBezTo>
                      <a:pt x="62" y="0"/>
                      <a:pt x="1" y="82"/>
                      <a:pt x="1" y="163"/>
                    </a:cubicBezTo>
                    <a:cubicBezTo>
                      <a:pt x="1" y="236"/>
                      <a:pt x="66" y="309"/>
                      <a:pt x="138" y="309"/>
                    </a:cubicBezTo>
                    <a:cubicBezTo>
                      <a:pt x="146" y="309"/>
                      <a:pt x="155" y="308"/>
                      <a:pt x="163" y="305"/>
                    </a:cubicBezTo>
                    <a:cubicBezTo>
                      <a:pt x="245" y="305"/>
                      <a:pt x="326" y="224"/>
                      <a:pt x="326" y="143"/>
                    </a:cubicBezTo>
                    <a:cubicBezTo>
                      <a:pt x="306" y="61"/>
                      <a:pt x="245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9"/>
              <p:cNvSpPr/>
              <p:nvPr/>
            </p:nvSpPr>
            <p:spPr>
              <a:xfrm flipH="1" rot="10800000">
                <a:off x="7020022" y="4907009"/>
                <a:ext cx="19455" cy="18795"/>
              </a:xfrm>
              <a:custGeom>
                <a:rect b="b" l="l" r="r" t="t"/>
                <a:pathLst>
                  <a:path extrusionOk="0" h="513" w="531">
                    <a:moveTo>
                      <a:pt x="268" y="0"/>
                    </a:moveTo>
                    <a:cubicBezTo>
                      <a:pt x="135" y="0"/>
                      <a:pt x="1" y="93"/>
                      <a:pt x="11" y="263"/>
                    </a:cubicBezTo>
                    <a:cubicBezTo>
                      <a:pt x="21" y="431"/>
                      <a:pt x="146" y="512"/>
                      <a:pt x="270" y="512"/>
                    </a:cubicBezTo>
                    <a:cubicBezTo>
                      <a:pt x="401" y="512"/>
                      <a:pt x="531" y="421"/>
                      <a:pt x="520" y="243"/>
                    </a:cubicBezTo>
                    <a:cubicBezTo>
                      <a:pt x="510" y="77"/>
                      <a:pt x="389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9"/>
              <p:cNvSpPr/>
              <p:nvPr/>
            </p:nvSpPr>
            <p:spPr>
              <a:xfrm flipH="1" rot="10800000">
                <a:off x="5003055" y="4928808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9"/>
              <p:cNvSpPr/>
              <p:nvPr/>
            </p:nvSpPr>
            <p:spPr>
              <a:xfrm flipH="1" rot="10800000">
                <a:off x="8297499" y="4893856"/>
                <a:ext cx="42316" cy="35758"/>
              </a:xfrm>
              <a:custGeom>
                <a:rect b="b" l="l" r="r" t="t"/>
                <a:pathLst>
                  <a:path extrusionOk="0" h="976" w="1155">
                    <a:moveTo>
                      <a:pt x="514" y="0"/>
                    </a:moveTo>
                    <a:cubicBezTo>
                      <a:pt x="506" y="0"/>
                      <a:pt x="497" y="0"/>
                      <a:pt x="489" y="1"/>
                    </a:cubicBezTo>
                    <a:cubicBezTo>
                      <a:pt x="224" y="21"/>
                      <a:pt x="1" y="245"/>
                      <a:pt x="21" y="509"/>
                    </a:cubicBezTo>
                    <a:cubicBezTo>
                      <a:pt x="34" y="791"/>
                      <a:pt x="268" y="975"/>
                      <a:pt x="514" y="975"/>
                    </a:cubicBezTo>
                    <a:cubicBezTo>
                      <a:pt x="641" y="975"/>
                      <a:pt x="771" y="926"/>
                      <a:pt x="876" y="815"/>
                    </a:cubicBezTo>
                    <a:cubicBezTo>
                      <a:pt x="1155" y="495"/>
                      <a:pt x="926" y="0"/>
                      <a:pt x="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9"/>
              <p:cNvSpPr/>
              <p:nvPr/>
            </p:nvSpPr>
            <p:spPr>
              <a:xfrm flipH="1" rot="10800000">
                <a:off x="8437161" y="4892280"/>
                <a:ext cx="54443" cy="39605"/>
              </a:xfrm>
              <a:custGeom>
                <a:rect b="b" l="l" r="r" t="t"/>
                <a:pathLst>
                  <a:path extrusionOk="0" h="1081" w="1486">
                    <a:moveTo>
                      <a:pt x="765" y="1"/>
                    </a:moveTo>
                    <a:cubicBezTo>
                      <a:pt x="752" y="1"/>
                      <a:pt x="739" y="1"/>
                      <a:pt x="726" y="2"/>
                    </a:cubicBezTo>
                    <a:cubicBezTo>
                      <a:pt x="1" y="22"/>
                      <a:pt x="54" y="1080"/>
                      <a:pt x="747" y="1080"/>
                    </a:cubicBezTo>
                    <a:cubicBezTo>
                      <a:pt x="754" y="1080"/>
                      <a:pt x="760" y="1080"/>
                      <a:pt x="767" y="1080"/>
                    </a:cubicBezTo>
                    <a:cubicBezTo>
                      <a:pt x="1486" y="1040"/>
                      <a:pt x="1441" y="1"/>
                      <a:pt x="7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9"/>
              <p:cNvSpPr/>
              <p:nvPr/>
            </p:nvSpPr>
            <p:spPr>
              <a:xfrm flipH="1" rot="10800000">
                <a:off x="8052980" y="4903418"/>
                <a:ext cx="36344" cy="30702"/>
              </a:xfrm>
              <a:custGeom>
                <a:rect b="b" l="l" r="r" t="t"/>
                <a:pathLst>
                  <a:path extrusionOk="0" h="838" w="992">
                    <a:moveTo>
                      <a:pt x="433" y="1"/>
                    </a:moveTo>
                    <a:cubicBezTo>
                      <a:pt x="424" y="1"/>
                      <a:pt x="416" y="1"/>
                      <a:pt x="407" y="2"/>
                    </a:cubicBezTo>
                    <a:cubicBezTo>
                      <a:pt x="183" y="2"/>
                      <a:pt x="0" y="205"/>
                      <a:pt x="21" y="429"/>
                    </a:cubicBezTo>
                    <a:cubicBezTo>
                      <a:pt x="34" y="681"/>
                      <a:pt x="228" y="838"/>
                      <a:pt x="436" y="838"/>
                    </a:cubicBezTo>
                    <a:cubicBezTo>
                      <a:pt x="546" y="838"/>
                      <a:pt x="661" y="793"/>
                      <a:pt x="753" y="693"/>
                    </a:cubicBezTo>
                    <a:cubicBezTo>
                      <a:pt x="992" y="435"/>
                      <a:pt x="80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9"/>
              <p:cNvSpPr/>
              <p:nvPr/>
            </p:nvSpPr>
            <p:spPr>
              <a:xfrm flipH="1" rot="10800000">
                <a:off x="7783108" y="4909427"/>
                <a:ext cx="31838" cy="26892"/>
              </a:xfrm>
              <a:custGeom>
                <a:rect b="b" l="l" r="r" t="t"/>
                <a:pathLst>
                  <a:path extrusionOk="0" h="734" w="869">
                    <a:moveTo>
                      <a:pt x="385" y="0"/>
                    </a:moveTo>
                    <a:cubicBezTo>
                      <a:pt x="379" y="0"/>
                      <a:pt x="373" y="0"/>
                      <a:pt x="366" y="1"/>
                    </a:cubicBezTo>
                    <a:cubicBezTo>
                      <a:pt x="163" y="1"/>
                      <a:pt x="0" y="184"/>
                      <a:pt x="0" y="387"/>
                    </a:cubicBezTo>
                    <a:cubicBezTo>
                      <a:pt x="20" y="570"/>
                      <a:pt x="183" y="733"/>
                      <a:pt x="387" y="733"/>
                    </a:cubicBezTo>
                    <a:cubicBezTo>
                      <a:pt x="868" y="713"/>
                      <a:pt x="835" y="0"/>
                      <a:pt x="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9"/>
              <p:cNvSpPr/>
              <p:nvPr/>
            </p:nvSpPr>
            <p:spPr>
              <a:xfrm flipH="1" rot="10800000">
                <a:off x="5764345" y="4930310"/>
                <a:ext cx="9599" cy="6741"/>
              </a:xfrm>
              <a:custGeom>
                <a:rect b="b" l="l" r="r" t="t"/>
                <a:pathLst>
                  <a:path extrusionOk="0" h="184" w="262">
                    <a:moveTo>
                      <a:pt x="139" y="0"/>
                    </a:moveTo>
                    <a:cubicBezTo>
                      <a:pt x="0" y="16"/>
                      <a:pt x="143" y="183"/>
                      <a:pt x="219" y="183"/>
                    </a:cubicBezTo>
                    <a:cubicBezTo>
                      <a:pt x="244" y="183"/>
                      <a:pt x="262" y="166"/>
                      <a:pt x="262" y="122"/>
                    </a:cubicBezTo>
                    <a:cubicBezTo>
                      <a:pt x="241" y="61"/>
                      <a:pt x="200" y="0"/>
                      <a:pt x="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9"/>
              <p:cNvSpPr/>
              <p:nvPr/>
            </p:nvSpPr>
            <p:spPr>
              <a:xfrm flipH="1" rot="10800000">
                <a:off x="7115097" y="4919722"/>
                <a:ext cx="21653" cy="18832"/>
              </a:xfrm>
              <a:custGeom>
                <a:rect b="b" l="l" r="r" t="t"/>
                <a:pathLst>
                  <a:path extrusionOk="0" h="514" w="591">
                    <a:moveTo>
                      <a:pt x="265" y="1"/>
                    </a:moveTo>
                    <a:cubicBezTo>
                      <a:pt x="102" y="1"/>
                      <a:pt x="1" y="143"/>
                      <a:pt x="1" y="285"/>
                    </a:cubicBezTo>
                    <a:cubicBezTo>
                      <a:pt x="14" y="429"/>
                      <a:pt x="135" y="513"/>
                      <a:pt x="258" y="513"/>
                    </a:cubicBezTo>
                    <a:cubicBezTo>
                      <a:pt x="327" y="513"/>
                      <a:pt x="397" y="487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9"/>
              <p:cNvSpPr/>
              <p:nvPr/>
            </p:nvSpPr>
            <p:spPr>
              <a:xfrm flipH="1" rot="10800000">
                <a:off x="6631995" y="4925840"/>
                <a:ext cx="17952" cy="15754"/>
              </a:xfrm>
              <a:custGeom>
                <a:rect b="b" l="l" r="r" t="t"/>
                <a:pathLst>
                  <a:path extrusionOk="0" h="430" w="490">
                    <a:moveTo>
                      <a:pt x="216" y="1"/>
                    </a:moveTo>
                    <a:cubicBezTo>
                      <a:pt x="109" y="1"/>
                      <a:pt x="1" y="99"/>
                      <a:pt x="1" y="226"/>
                    </a:cubicBezTo>
                    <a:cubicBezTo>
                      <a:pt x="1" y="348"/>
                      <a:pt x="103" y="429"/>
                      <a:pt x="225" y="429"/>
                    </a:cubicBezTo>
                    <a:cubicBezTo>
                      <a:pt x="408" y="409"/>
                      <a:pt x="489" y="185"/>
                      <a:pt x="347" y="63"/>
                    </a:cubicBezTo>
                    <a:cubicBezTo>
                      <a:pt x="309" y="20"/>
                      <a:pt x="263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9"/>
              <p:cNvSpPr/>
              <p:nvPr/>
            </p:nvSpPr>
            <p:spPr>
              <a:xfrm flipH="1" rot="10800000">
                <a:off x="6245835" y="4934047"/>
                <a:ext cx="12713" cy="11944"/>
              </a:xfrm>
              <a:custGeom>
                <a:rect b="b" l="l" r="r" t="t"/>
                <a:pathLst>
                  <a:path extrusionOk="0" h="326" w="347">
                    <a:moveTo>
                      <a:pt x="183" y="0"/>
                    </a:moveTo>
                    <a:cubicBezTo>
                      <a:pt x="82" y="0"/>
                      <a:pt x="0" y="81"/>
                      <a:pt x="21" y="183"/>
                    </a:cubicBezTo>
                    <a:cubicBezTo>
                      <a:pt x="30" y="280"/>
                      <a:pt x="100" y="326"/>
                      <a:pt x="172" y="326"/>
                    </a:cubicBezTo>
                    <a:cubicBezTo>
                      <a:pt x="252" y="326"/>
                      <a:pt x="335" y="270"/>
                      <a:pt x="346" y="163"/>
                    </a:cubicBezTo>
                    <a:cubicBezTo>
                      <a:pt x="346" y="81"/>
                      <a:pt x="265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9"/>
              <p:cNvSpPr/>
              <p:nvPr/>
            </p:nvSpPr>
            <p:spPr>
              <a:xfrm flipH="1" rot="10800000">
                <a:off x="7688400" y="4921077"/>
                <a:ext cx="29676" cy="25720"/>
              </a:xfrm>
              <a:custGeom>
                <a:rect b="b" l="l" r="r" t="t"/>
                <a:pathLst>
                  <a:path extrusionOk="0" h="702" w="810">
                    <a:moveTo>
                      <a:pt x="352" y="1"/>
                    </a:moveTo>
                    <a:cubicBezTo>
                      <a:pt x="344" y="1"/>
                      <a:pt x="335" y="1"/>
                      <a:pt x="326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70"/>
                      <a:pt x="189" y="701"/>
                      <a:pt x="364" y="701"/>
                    </a:cubicBezTo>
                    <a:cubicBezTo>
                      <a:pt x="453" y="701"/>
                      <a:pt x="543" y="667"/>
                      <a:pt x="611" y="592"/>
                    </a:cubicBezTo>
                    <a:cubicBezTo>
                      <a:pt x="809" y="354"/>
                      <a:pt x="660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9"/>
              <p:cNvSpPr/>
              <p:nvPr/>
            </p:nvSpPr>
            <p:spPr>
              <a:xfrm flipH="1" rot="10800000">
                <a:off x="7210537" y="4927306"/>
                <a:ext cx="23521" cy="20334"/>
              </a:xfrm>
              <a:custGeom>
                <a:rect b="b" l="l" r="r" t="t"/>
                <a:pathLst>
                  <a:path extrusionOk="0" h="555" w="642">
                    <a:moveTo>
                      <a:pt x="309" y="1"/>
                    </a:moveTo>
                    <a:cubicBezTo>
                      <a:pt x="294" y="1"/>
                      <a:pt x="280" y="2"/>
                      <a:pt x="265" y="4"/>
                    </a:cubicBezTo>
                    <a:cubicBezTo>
                      <a:pt x="102" y="4"/>
                      <a:pt x="0" y="147"/>
                      <a:pt x="0" y="289"/>
                    </a:cubicBezTo>
                    <a:cubicBezTo>
                      <a:pt x="14" y="448"/>
                      <a:pt x="147" y="555"/>
                      <a:pt x="283" y="555"/>
                    </a:cubicBezTo>
                    <a:cubicBezTo>
                      <a:pt x="357" y="555"/>
                      <a:pt x="432" y="523"/>
                      <a:pt x="489" y="452"/>
                    </a:cubicBezTo>
                    <a:cubicBezTo>
                      <a:pt x="641" y="280"/>
                      <a:pt x="525" y="1"/>
                      <a:pt x="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9"/>
              <p:cNvSpPr/>
              <p:nvPr/>
            </p:nvSpPr>
            <p:spPr>
              <a:xfrm flipH="1" rot="10800000">
                <a:off x="8132007" y="4919465"/>
                <a:ext cx="38579" cy="32534"/>
              </a:xfrm>
              <a:custGeom>
                <a:rect b="b" l="l" r="r" t="t"/>
                <a:pathLst>
                  <a:path extrusionOk="0" h="888" w="1053">
                    <a:moveTo>
                      <a:pt x="453" y="1"/>
                    </a:moveTo>
                    <a:cubicBezTo>
                      <a:pt x="445" y="1"/>
                      <a:pt x="436" y="1"/>
                      <a:pt x="428" y="1"/>
                    </a:cubicBezTo>
                    <a:cubicBezTo>
                      <a:pt x="183" y="1"/>
                      <a:pt x="0" y="205"/>
                      <a:pt x="21" y="469"/>
                    </a:cubicBezTo>
                    <a:cubicBezTo>
                      <a:pt x="21" y="721"/>
                      <a:pt x="228" y="887"/>
                      <a:pt x="452" y="887"/>
                    </a:cubicBezTo>
                    <a:cubicBezTo>
                      <a:pt x="571" y="887"/>
                      <a:pt x="695" y="840"/>
                      <a:pt x="794" y="734"/>
                    </a:cubicBezTo>
                    <a:cubicBezTo>
                      <a:pt x="1053" y="455"/>
                      <a:pt x="84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9"/>
              <p:cNvSpPr/>
              <p:nvPr/>
            </p:nvSpPr>
            <p:spPr>
              <a:xfrm flipH="1" rot="10800000">
                <a:off x="5858430" y="4946504"/>
                <a:ext cx="10368" cy="6961"/>
              </a:xfrm>
              <a:custGeom>
                <a:rect b="b" l="l" r="r" t="t"/>
                <a:pathLst>
                  <a:path extrusionOk="0" h="190" w="283">
                    <a:moveTo>
                      <a:pt x="156" y="1"/>
                    </a:moveTo>
                    <a:cubicBezTo>
                      <a:pt x="1" y="1"/>
                      <a:pt x="165" y="190"/>
                      <a:pt x="242" y="190"/>
                    </a:cubicBezTo>
                    <a:cubicBezTo>
                      <a:pt x="267" y="190"/>
                      <a:pt x="283" y="171"/>
                      <a:pt x="278" y="123"/>
                    </a:cubicBezTo>
                    <a:cubicBezTo>
                      <a:pt x="278" y="41"/>
                      <a:pt x="217" y="1"/>
                      <a:pt x="1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9"/>
              <p:cNvSpPr/>
              <p:nvPr/>
            </p:nvSpPr>
            <p:spPr>
              <a:xfrm flipH="1" rot="10800000">
                <a:off x="7592996" y="4929248"/>
                <a:ext cx="29090" cy="24950"/>
              </a:xfrm>
              <a:custGeom>
                <a:rect b="b" l="l" r="r" t="t"/>
                <a:pathLst>
                  <a:path extrusionOk="0" h="681" w="794">
                    <a:moveTo>
                      <a:pt x="326" y="0"/>
                    </a:moveTo>
                    <a:cubicBezTo>
                      <a:pt x="143" y="21"/>
                      <a:pt x="0" y="163"/>
                      <a:pt x="0" y="366"/>
                    </a:cubicBezTo>
                    <a:cubicBezTo>
                      <a:pt x="14" y="554"/>
                      <a:pt x="177" y="680"/>
                      <a:pt x="345" y="680"/>
                    </a:cubicBezTo>
                    <a:cubicBezTo>
                      <a:pt x="432" y="680"/>
                      <a:pt x="521" y="646"/>
                      <a:pt x="590" y="570"/>
                    </a:cubicBezTo>
                    <a:cubicBezTo>
                      <a:pt x="794" y="346"/>
                      <a:pt x="611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9"/>
              <p:cNvSpPr/>
              <p:nvPr/>
            </p:nvSpPr>
            <p:spPr>
              <a:xfrm flipH="1" rot="10800000">
                <a:off x="7305941" y="4932545"/>
                <a:ext cx="25170" cy="21689"/>
              </a:xfrm>
              <a:custGeom>
                <a:rect b="b" l="l" r="r" t="t"/>
                <a:pathLst>
                  <a:path extrusionOk="0" h="592" w="687">
                    <a:moveTo>
                      <a:pt x="311" y="0"/>
                    </a:moveTo>
                    <a:cubicBezTo>
                      <a:pt x="303" y="0"/>
                      <a:pt x="294" y="1"/>
                      <a:pt x="286" y="1"/>
                    </a:cubicBezTo>
                    <a:cubicBezTo>
                      <a:pt x="123" y="1"/>
                      <a:pt x="1" y="144"/>
                      <a:pt x="1" y="306"/>
                    </a:cubicBezTo>
                    <a:cubicBezTo>
                      <a:pt x="14" y="479"/>
                      <a:pt x="158" y="591"/>
                      <a:pt x="301" y="591"/>
                    </a:cubicBezTo>
                    <a:cubicBezTo>
                      <a:pt x="377" y="591"/>
                      <a:pt x="453" y="560"/>
                      <a:pt x="510" y="490"/>
                    </a:cubicBezTo>
                    <a:cubicBezTo>
                      <a:pt x="687" y="293"/>
                      <a:pt x="55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9"/>
              <p:cNvSpPr/>
              <p:nvPr/>
            </p:nvSpPr>
            <p:spPr>
              <a:xfrm flipH="1" rot="10800000">
                <a:off x="7959774" y="4926280"/>
                <a:ext cx="35612" cy="29457"/>
              </a:xfrm>
              <a:custGeom>
                <a:rect b="b" l="l" r="r" t="t"/>
                <a:pathLst>
                  <a:path extrusionOk="0" h="804" w="972">
                    <a:moveTo>
                      <a:pt x="433" y="1"/>
                    </a:moveTo>
                    <a:cubicBezTo>
                      <a:pt x="424" y="1"/>
                      <a:pt x="416" y="1"/>
                      <a:pt x="408" y="1"/>
                    </a:cubicBezTo>
                    <a:cubicBezTo>
                      <a:pt x="184" y="1"/>
                      <a:pt x="1" y="185"/>
                      <a:pt x="21" y="408"/>
                    </a:cubicBezTo>
                    <a:cubicBezTo>
                      <a:pt x="34" y="650"/>
                      <a:pt x="234" y="803"/>
                      <a:pt x="439" y="803"/>
                    </a:cubicBezTo>
                    <a:cubicBezTo>
                      <a:pt x="544" y="803"/>
                      <a:pt x="650" y="763"/>
                      <a:pt x="733" y="673"/>
                    </a:cubicBezTo>
                    <a:cubicBezTo>
                      <a:pt x="972" y="415"/>
                      <a:pt x="783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9"/>
              <p:cNvSpPr/>
              <p:nvPr/>
            </p:nvSpPr>
            <p:spPr>
              <a:xfrm flipH="1" rot="10800000">
                <a:off x="7496823" y="4933754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1"/>
                    </a:moveTo>
                    <a:cubicBezTo>
                      <a:pt x="342" y="1"/>
                      <a:pt x="334" y="1"/>
                      <a:pt x="326" y="2"/>
                    </a:cubicBezTo>
                    <a:cubicBezTo>
                      <a:pt x="143" y="2"/>
                      <a:pt x="0" y="165"/>
                      <a:pt x="21" y="327"/>
                    </a:cubicBezTo>
                    <a:cubicBezTo>
                      <a:pt x="21" y="515"/>
                      <a:pt x="180" y="641"/>
                      <a:pt x="340" y="641"/>
                    </a:cubicBezTo>
                    <a:cubicBezTo>
                      <a:pt x="424" y="641"/>
                      <a:pt x="507" y="607"/>
                      <a:pt x="570" y="531"/>
                    </a:cubicBezTo>
                    <a:cubicBezTo>
                      <a:pt x="768" y="333"/>
                      <a:pt x="62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9"/>
              <p:cNvSpPr/>
              <p:nvPr/>
            </p:nvSpPr>
            <p:spPr>
              <a:xfrm flipH="1" rot="10800000">
                <a:off x="7401382" y="4934780"/>
                <a:ext cx="26123" cy="23155"/>
              </a:xfrm>
              <a:custGeom>
                <a:rect b="b" l="l" r="r" t="t"/>
                <a:pathLst>
                  <a:path extrusionOk="0" h="632" w="713">
                    <a:moveTo>
                      <a:pt x="306" y="0"/>
                    </a:moveTo>
                    <a:cubicBezTo>
                      <a:pt x="123" y="21"/>
                      <a:pt x="1" y="163"/>
                      <a:pt x="1" y="326"/>
                    </a:cubicBezTo>
                    <a:cubicBezTo>
                      <a:pt x="21" y="509"/>
                      <a:pt x="163" y="631"/>
                      <a:pt x="326" y="631"/>
                    </a:cubicBezTo>
                    <a:cubicBezTo>
                      <a:pt x="713" y="570"/>
                      <a:pt x="692" y="21"/>
                      <a:pt x="3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9"/>
              <p:cNvSpPr/>
              <p:nvPr/>
            </p:nvSpPr>
            <p:spPr>
              <a:xfrm flipH="1" rot="10800000">
                <a:off x="6723149" y="4944452"/>
                <a:ext cx="19235" cy="16450"/>
              </a:xfrm>
              <a:custGeom>
                <a:rect b="b" l="l" r="r" t="t"/>
                <a:pathLst>
                  <a:path extrusionOk="0" h="449" w="525">
                    <a:moveTo>
                      <a:pt x="298" y="1"/>
                    </a:moveTo>
                    <a:cubicBezTo>
                      <a:pt x="239" y="1"/>
                      <a:pt x="180" y="25"/>
                      <a:pt x="138" y="81"/>
                    </a:cubicBezTo>
                    <a:cubicBezTo>
                      <a:pt x="1" y="218"/>
                      <a:pt x="108" y="449"/>
                      <a:pt x="297" y="449"/>
                    </a:cubicBezTo>
                    <a:cubicBezTo>
                      <a:pt x="305" y="449"/>
                      <a:pt x="313" y="449"/>
                      <a:pt x="321" y="448"/>
                    </a:cubicBezTo>
                    <a:cubicBezTo>
                      <a:pt x="443" y="448"/>
                      <a:pt x="524" y="346"/>
                      <a:pt x="524" y="224"/>
                    </a:cubicBezTo>
                    <a:cubicBezTo>
                      <a:pt x="524" y="90"/>
                      <a:pt x="411" y="1"/>
                      <a:pt x="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9"/>
              <p:cNvSpPr/>
              <p:nvPr/>
            </p:nvSpPr>
            <p:spPr>
              <a:xfrm flipH="1" rot="10800000">
                <a:off x="8208030" y="4927745"/>
                <a:ext cx="40851" cy="34696"/>
              </a:xfrm>
              <a:custGeom>
                <a:rect b="b" l="l" r="r" t="t"/>
                <a:pathLst>
                  <a:path extrusionOk="0" h="947" w="1115">
                    <a:moveTo>
                      <a:pt x="494" y="1"/>
                    </a:moveTo>
                    <a:cubicBezTo>
                      <a:pt x="485" y="1"/>
                      <a:pt x="477" y="1"/>
                      <a:pt x="469" y="1"/>
                    </a:cubicBezTo>
                    <a:cubicBezTo>
                      <a:pt x="204" y="22"/>
                      <a:pt x="1" y="246"/>
                      <a:pt x="21" y="490"/>
                    </a:cubicBezTo>
                    <a:cubicBezTo>
                      <a:pt x="34" y="771"/>
                      <a:pt x="260" y="947"/>
                      <a:pt x="493" y="947"/>
                    </a:cubicBezTo>
                    <a:cubicBezTo>
                      <a:pt x="614" y="947"/>
                      <a:pt x="738" y="899"/>
                      <a:pt x="835" y="795"/>
                    </a:cubicBezTo>
                    <a:cubicBezTo>
                      <a:pt x="1114" y="496"/>
                      <a:pt x="905" y="1"/>
                      <a:pt x="4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9"/>
              <p:cNvSpPr/>
              <p:nvPr/>
            </p:nvSpPr>
            <p:spPr>
              <a:xfrm flipH="1" rot="10800000">
                <a:off x="8346959" y="4892244"/>
                <a:ext cx="68622" cy="72396"/>
              </a:xfrm>
              <a:custGeom>
                <a:rect b="b" l="l" r="r" t="t"/>
                <a:pathLst>
                  <a:path extrusionOk="0" h="1976" w="1873">
                    <a:moveTo>
                      <a:pt x="734" y="0"/>
                    </a:moveTo>
                    <a:cubicBezTo>
                      <a:pt x="686" y="0"/>
                      <a:pt x="636" y="7"/>
                      <a:pt x="584" y="21"/>
                    </a:cubicBezTo>
                    <a:cubicBezTo>
                      <a:pt x="0" y="182"/>
                      <a:pt x="113" y="1059"/>
                      <a:pt x="745" y="1059"/>
                    </a:cubicBezTo>
                    <a:cubicBezTo>
                      <a:pt x="752" y="1059"/>
                      <a:pt x="760" y="1059"/>
                      <a:pt x="767" y="1058"/>
                    </a:cubicBezTo>
                    <a:cubicBezTo>
                      <a:pt x="808" y="1058"/>
                      <a:pt x="869" y="1038"/>
                      <a:pt x="930" y="1018"/>
                    </a:cubicBezTo>
                    <a:lnTo>
                      <a:pt x="930" y="1018"/>
                    </a:lnTo>
                    <a:cubicBezTo>
                      <a:pt x="429" y="1277"/>
                      <a:pt x="655" y="1975"/>
                      <a:pt x="1144" y="1975"/>
                    </a:cubicBezTo>
                    <a:cubicBezTo>
                      <a:pt x="1192" y="1975"/>
                      <a:pt x="1243" y="1968"/>
                      <a:pt x="1296" y="1954"/>
                    </a:cubicBezTo>
                    <a:cubicBezTo>
                      <a:pt x="1873" y="1795"/>
                      <a:pt x="1750" y="955"/>
                      <a:pt x="1174" y="955"/>
                    </a:cubicBezTo>
                    <a:cubicBezTo>
                      <a:pt x="1161" y="955"/>
                      <a:pt x="1147" y="956"/>
                      <a:pt x="1133" y="957"/>
                    </a:cubicBezTo>
                    <a:cubicBezTo>
                      <a:pt x="1072" y="957"/>
                      <a:pt x="1031" y="977"/>
                      <a:pt x="970" y="997"/>
                    </a:cubicBezTo>
                    <a:cubicBezTo>
                      <a:pt x="1491" y="737"/>
                      <a:pt x="1247" y="0"/>
                      <a:pt x="7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9"/>
              <p:cNvSpPr/>
              <p:nvPr/>
            </p:nvSpPr>
            <p:spPr>
              <a:xfrm flipH="1" rot="10800000">
                <a:off x="8281854" y="4928185"/>
                <a:ext cx="43635" cy="37297"/>
              </a:xfrm>
              <a:custGeom>
                <a:rect b="b" l="l" r="r" t="t"/>
                <a:pathLst>
                  <a:path extrusionOk="0" h="1018" w="1191">
                    <a:moveTo>
                      <a:pt x="537" y="1"/>
                    </a:moveTo>
                    <a:cubicBezTo>
                      <a:pt x="521" y="1"/>
                      <a:pt x="505" y="2"/>
                      <a:pt x="489" y="3"/>
                    </a:cubicBezTo>
                    <a:cubicBezTo>
                      <a:pt x="224" y="23"/>
                      <a:pt x="0" y="247"/>
                      <a:pt x="21" y="532"/>
                    </a:cubicBezTo>
                    <a:cubicBezTo>
                      <a:pt x="34" y="828"/>
                      <a:pt x="279" y="1017"/>
                      <a:pt x="532" y="1017"/>
                    </a:cubicBezTo>
                    <a:cubicBezTo>
                      <a:pt x="661" y="1017"/>
                      <a:pt x="792" y="968"/>
                      <a:pt x="896" y="858"/>
                    </a:cubicBezTo>
                    <a:cubicBezTo>
                      <a:pt x="1190" y="524"/>
                      <a:pt x="973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9"/>
              <p:cNvSpPr/>
              <p:nvPr/>
            </p:nvSpPr>
            <p:spPr>
              <a:xfrm flipH="1" rot="10800000">
                <a:off x="6339004" y="4953245"/>
                <a:ext cx="14985" cy="15131"/>
              </a:xfrm>
              <a:custGeom>
                <a:rect b="b" l="l" r="r" t="t"/>
                <a:pathLst>
                  <a:path extrusionOk="0" h="413" w="409">
                    <a:moveTo>
                      <a:pt x="199" y="0"/>
                    </a:moveTo>
                    <a:cubicBezTo>
                      <a:pt x="99" y="0"/>
                      <a:pt x="0" y="77"/>
                      <a:pt x="21" y="224"/>
                    </a:cubicBezTo>
                    <a:cubicBezTo>
                      <a:pt x="11" y="352"/>
                      <a:pt x="105" y="413"/>
                      <a:pt x="200" y="413"/>
                    </a:cubicBezTo>
                    <a:cubicBezTo>
                      <a:pt x="304" y="413"/>
                      <a:pt x="409" y="341"/>
                      <a:pt x="387" y="204"/>
                    </a:cubicBezTo>
                    <a:cubicBezTo>
                      <a:pt x="387" y="67"/>
                      <a:pt x="293" y="0"/>
                      <a:pt x="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9"/>
              <p:cNvSpPr/>
              <p:nvPr/>
            </p:nvSpPr>
            <p:spPr>
              <a:xfrm flipH="1" rot="10800000">
                <a:off x="5278898" y="4966105"/>
                <a:ext cx="5239" cy="4506"/>
              </a:xfrm>
              <a:custGeom>
                <a:rect b="b" l="l" r="r" t="t"/>
                <a:pathLst>
                  <a:path extrusionOk="0" h="123" w="143">
                    <a:moveTo>
                      <a:pt x="61" y="1"/>
                    </a:moveTo>
                    <a:cubicBezTo>
                      <a:pt x="20" y="1"/>
                      <a:pt x="0" y="21"/>
                      <a:pt x="0" y="62"/>
                    </a:cubicBezTo>
                    <a:cubicBezTo>
                      <a:pt x="0" y="102"/>
                      <a:pt x="20" y="123"/>
                      <a:pt x="61" y="123"/>
                    </a:cubicBezTo>
                    <a:cubicBezTo>
                      <a:pt x="143" y="123"/>
                      <a:pt x="143" y="1"/>
                      <a:pt x="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9"/>
              <p:cNvSpPr/>
              <p:nvPr/>
            </p:nvSpPr>
            <p:spPr>
              <a:xfrm flipH="1" rot="10800000">
                <a:off x="5182725" y="4968340"/>
                <a:ext cx="3737" cy="3004"/>
              </a:xfrm>
              <a:custGeom>
                <a:rect b="b" l="l" r="r" t="t"/>
                <a:pathLst>
                  <a:path extrusionOk="0" h="82" w="102">
                    <a:moveTo>
                      <a:pt x="41" y="0"/>
                    </a:moveTo>
                    <a:cubicBezTo>
                      <a:pt x="20" y="0"/>
                      <a:pt x="0" y="21"/>
                      <a:pt x="0" y="41"/>
                    </a:cubicBezTo>
                    <a:cubicBezTo>
                      <a:pt x="0" y="61"/>
                      <a:pt x="20" y="82"/>
                      <a:pt x="41" y="82"/>
                    </a:cubicBezTo>
                    <a:cubicBezTo>
                      <a:pt x="102" y="82"/>
                      <a:pt x="10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9"/>
              <p:cNvSpPr/>
              <p:nvPr/>
            </p:nvSpPr>
            <p:spPr>
              <a:xfrm flipH="1" rot="10800000">
                <a:off x="5951343" y="4962368"/>
                <a:ext cx="14215" cy="9746"/>
              </a:xfrm>
              <a:custGeom>
                <a:rect b="b" l="l" r="r" t="t"/>
                <a:pathLst>
                  <a:path extrusionOk="0" h="266" w="388">
                    <a:moveTo>
                      <a:pt x="204" y="1"/>
                    </a:moveTo>
                    <a:cubicBezTo>
                      <a:pt x="1" y="1"/>
                      <a:pt x="1" y="265"/>
                      <a:pt x="204" y="265"/>
                    </a:cubicBezTo>
                    <a:cubicBezTo>
                      <a:pt x="387" y="265"/>
                      <a:pt x="387" y="1"/>
                      <a:pt x="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9"/>
              <p:cNvSpPr/>
              <p:nvPr/>
            </p:nvSpPr>
            <p:spPr>
              <a:xfrm flipH="1" rot="10800000">
                <a:off x="5374302" y="4968340"/>
                <a:ext cx="5276" cy="5239"/>
              </a:xfrm>
              <a:custGeom>
                <a:rect b="b" l="l" r="r" t="t"/>
                <a:pathLst>
                  <a:path extrusionOk="0" h="143" w="144">
                    <a:moveTo>
                      <a:pt x="62" y="0"/>
                    </a:moveTo>
                    <a:cubicBezTo>
                      <a:pt x="21" y="0"/>
                      <a:pt x="1" y="20"/>
                      <a:pt x="1" y="61"/>
                    </a:cubicBezTo>
                    <a:cubicBezTo>
                      <a:pt x="1" y="102"/>
                      <a:pt x="21" y="143"/>
                      <a:pt x="62" y="143"/>
                    </a:cubicBezTo>
                    <a:cubicBezTo>
                      <a:pt x="102" y="143"/>
                      <a:pt x="143" y="102"/>
                      <a:pt x="143" y="61"/>
                    </a:cubicBezTo>
                    <a:cubicBezTo>
                      <a:pt x="143" y="20"/>
                      <a:pt x="102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9"/>
              <p:cNvSpPr/>
              <p:nvPr/>
            </p:nvSpPr>
            <p:spPr>
              <a:xfrm flipH="1" rot="10800000">
                <a:off x="7865433" y="4947456"/>
                <a:ext cx="30263" cy="28834"/>
              </a:xfrm>
              <a:custGeom>
                <a:rect b="b" l="l" r="r" t="t"/>
                <a:pathLst>
                  <a:path extrusionOk="0" h="787" w="826">
                    <a:moveTo>
                      <a:pt x="423" y="0"/>
                    </a:moveTo>
                    <a:cubicBezTo>
                      <a:pt x="211" y="0"/>
                      <a:pt x="1" y="148"/>
                      <a:pt x="32" y="440"/>
                    </a:cubicBezTo>
                    <a:cubicBezTo>
                      <a:pt x="61" y="674"/>
                      <a:pt x="240" y="787"/>
                      <a:pt x="421" y="787"/>
                    </a:cubicBezTo>
                    <a:cubicBezTo>
                      <a:pt x="617" y="787"/>
                      <a:pt x="815" y="654"/>
                      <a:pt x="826" y="400"/>
                    </a:cubicBezTo>
                    <a:cubicBezTo>
                      <a:pt x="826" y="132"/>
                      <a:pt x="624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9"/>
              <p:cNvSpPr/>
              <p:nvPr/>
            </p:nvSpPr>
            <p:spPr>
              <a:xfrm flipH="1" rot="10800000">
                <a:off x="5087284" y="4974312"/>
                <a:ext cx="2272" cy="2272"/>
              </a:xfrm>
              <a:custGeom>
                <a:rect b="b" l="l" r="r" t="t"/>
                <a:pathLst>
                  <a:path extrusionOk="0" h="62" w="62">
                    <a:moveTo>
                      <a:pt x="21" y="1"/>
                    </a:moveTo>
                    <a:cubicBezTo>
                      <a:pt x="21" y="1"/>
                      <a:pt x="0" y="21"/>
                      <a:pt x="0" y="41"/>
                    </a:cubicBezTo>
                    <a:cubicBezTo>
                      <a:pt x="0" y="41"/>
                      <a:pt x="21" y="62"/>
                      <a:pt x="41" y="62"/>
                    </a:cubicBezTo>
                    <a:cubicBezTo>
                      <a:pt x="41" y="62"/>
                      <a:pt x="62" y="41"/>
                      <a:pt x="62" y="21"/>
                    </a:cubicBezTo>
                    <a:cubicBezTo>
                      <a:pt x="62" y="21"/>
                      <a:pt x="41" y="1"/>
                      <a:pt x="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9"/>
              <p:cNvSpPr/>
              <p:nvPr/>
            </p:nvSpPr>
            <p:spPr>
              <a:xfrm flipH="1" rot="10800000">
                <a:off x="6817087" y="4960829"/>
                <a:ext cx="20700" cy="17403"/>
              </a:xfrm>
              <a:custGeom>
                <a:rect b="b" l="l" r="r" t="t"/>
                <a:pathLst>
                  <a:path extrusionOk="0" h="475" w="565">
                    <a:moveTo>
                      <a:pt x="322" y="1"/>
                    </a:moveTo>
                    <a:cubicBezTo>
                      <a:pt x="256" y="1"/>
                      <a:pt x="189" y="28"/>
                      <a:pt x="138" y="86"/>
                    </a:cubicBezTo>
                    <a:cubicBezTo>
                      <a:pt x="1" y="243"/>
                      <a:pt x="108" y="474"/>
                      <a:pt x="315" y="474"/>
                    </a:cubicBezTo>
                    <a:cubicBezTo>
                      <a:pt x="324" y="474"/>
                      <a:pt x="332" y="474"/>
                      <a:pt x="341" y="473"/>
                    </a:cubicBezTo>
                    <a:cubicBezTo>
                      <a:pt x="463" y="473"/>
                      <a:pt x="565" y="351"/>
                      <a:pt x="565" y="229"/>
                    </a:cubicBezTo>
                    <a:cubicBezTo>
                      <a:pt x="552" y="86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9"/>
              <p:cNvSpPr/>
              <p:nvPr/>
            </p:nvSpPr>
            <p:spPr>
              <a:xfrm flipH="1" rot="10800000">
                <a:off x="8040303" y="4947383"/>
                <a:ext cx="37077" cy="31435"/>
              </a:xfrm>
              <a:custGeom>
                <a:rect b="b" l="l" r="r" t="t"/>
                <a:pathLst>
                  <a:path extrusionOk="0" h="858" w="1012">
                    <a:moveTo>
                      <a:pt x="452" y="0"/>
                    </a:moveTo>
                    <a:cubicBezTo>
                      <a:pt x="444" y="0"/>
                      <a:pt x="436" y="0"/>
                      <a:pt x="428" y="1"/>
                    </a:cubicBezTo>
                    <a:cubicBezTo>
                      <a:pt x="183" y="1"/>
                      <a:pt x="0" y="204"/>
                      <a:pt x="0" y="448"/>
                    </a:cubicBezTo>
                    <a:cubicBezTo>
                      <a:pt x="14" y="700"/>
                      <a:pt x="217" y="857"/>
                      <a:pt x="430" y="857"/>
                    </a:cubicBezTo>
                    <a:cubicBezTo>
                      <a:pt x="544" y="857"/>
                      <a:pt x="661" y="812"/>
                      <a:pt x="753" y="713"/>
                    </a:cubicBezTo>
                    <a:cubicBezTo>
                      <a:pt x="1012" y="434"/>
                      <a:pt x="804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9"/>
              <p:cNvSpPr/>
              <p:nvPr/>
            </p:nvSpPr>
            <p:spPr>
              <a:xfrm flipH="1" rot="10800000">
                <a:off x="5469743" y="4974861"/>
                <a:ext cx="6009" cy="6192"/>
              </a:xfrm>
              <a:custGeom>
                <a:rect b="b" l="l" r="r" t="t"/>
                <a:pathLst>
                  <a:path extrusionOk="0" h="169" w="164">
                    <a:moveTo>
                      <a:pt x="82" y="1"/>
                    </a:moveTo>
                    <a:cubicBezTo>
                      <a:pt x="21" y="1"/>
                      <a:pt x="0" y="41"/>
                      <a:pt x="0" y="82"/>
                    </a:cubicBezTo>
                    <a:cubicBezTo>
                      <a:pt x="0" y="132"/>
                      <a:pt x="28" y="169"/>
                      <a:pt x="60" y="169"/>
                    </a:cubicBezTo>
                    <a:cubicBezTo>
                      <a:pt x="67" y="169"/>
                      <a:pt x="74" y="167"/>
                      <a:pt x="82" y="163"/>
                    </a:cubicBezTo>
                    <a:cubicBezTo>
                      <a:pt x="122" y="163"/>
                      <a:pt x="163" y="123"/>
                      <a:pt x="163" y="82"/>
                    </a:cubicBezTo>
                    <a:cubicBezTo>
                      <a:pt x="163" y="41"/>
                      <a:pt x="122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9"/>
              <p:cNvSpPr/>
              <p:nvPr/>
            </p:nvSpPr>
            <p:spPr>
              <a:xfrm flipH="1" rot="10800000">
                <a:off x="4991844" y="4984973"/>
                <a:ext cx="1356" cy="1282"/>
              </a:xfrm>
              <a:custGeom>
                <a:rect b="b" l="l" r="r" t="t"/>
                <a:pathLst>
                  <a:path extrusionOk="0" h="35" w="37">
                    <a:moveTo>
                      <a:pt x="21" y="0"/>
                    </a:moveTo>
                    <a:cubicBezTo>
                      <a:pt x="1" y="21"/>
                      <a:pt x="1" y="21"/>
                      <a:pt x="1" y="21"/>
                    </a:cubicBezTo>
                    <a:cubicBezTo>
                      <a:pt x="1" y="31"/>
                      <a:pt x="3" y="35"/>
                      <a:pt x="7" y="35"/>
                    </a:cubicBezTo>
                    <a:cubicBezTo>
                      <a:pt x="17" y="35"/>
                      <a:pt x="36" y="0"/>
                      <a:pt x="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9"/>
              <p:cNvSpPr/>
              <p:nvPr/>
            </p:nvSpPr>
            <p:spPr>
              <a:xfrm flipH="1" rot="10800000">
                <a:off x="6432577" y="4974678"/>
                <a:ext cx="14948" cy="14032"/>
              </a:xfrm>
              <a:custGeom>
                <a:rect b="b" l="l" r="r" t="t"/>
                <a:pathLst>
                  <a:path extrusionOk="0" h="383" w="408">
                    <a:moveTo>
                      <a:pt x="208" y="1"/>
                    </a:moveTo>
                    <a:cubicBezTo>
                      <a:pt x="105" y="1"/>
                      <a:pt x="0" y="72"/>
                      <a:pt x="11" y="210"/>
                    </a:cubicBezTo>
                    <a:cubicBezTo>
                      <a:pt x="20" y="327"/>
                      <a:pt x="114" y="383"/>
                      <a:pt x="207" y="383"/>
                    </a:cubicBezTo>
                    <a:cubicBezTo>
                      <a:pt x="308" y="383"/>
                      <a:pt x="408" y="316"/>
                      <a:pt x="397" y="189"/>
                    </a:cubicBezTo>
                    <a:cubicBezTo>
                      <a:pt x="397" y="62"/>
                      <a:pt x="303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9"/>
              <p:cNvSpPr/>
              <p:nvPr/>
            </p:nvSpPr>
            <p:spPr>
              <a:xfrm flipH="1" rot="10800000">
                <a:off x="7772666" y="4963870"/>
                <a:ext cx="31875" cy="27661"/>
              </a:xfrm>
              <a:custGeom>
                <a:rect b="b" l="l" r="r" t="t"/>
                <a:pathLst>
                  <a:path extrusionOk="0" h="755" w="870">
                    <a:moveTo>
                      <a:pt x="391" y="1"/>
                    </a:moveTo>
                    <a:cubicBezTo>
                      <a:pt x="383" y="1"/>
                      <a:pt x="375" y="1"/>
                      <a:pt x="366" y="2"/>
                    </a:cubicBezTo>
                    <a:cubicBezTo>
                      <a:pt x="143" y="2"/>
                      <a:pt x="0" y="185"/>
                      <a:pt x="0" y="388"/>
                    </a:cubicBezTo>
                    <a:cubicBezTo>
                      <a:pt x="14" y="615"/>
                      <a:pt x="193" y="755"/>
                      <a:pt x="379" y="755"/>
                    </a:cubicBezTo>
                    <a:cubicBezTo>
                      <a:pt x="476" y="755"/>
                      <a:pt x="574" y="717"/>
                      <a:pt x="651" y="633"/>
                    </a:cubicBezTo>
                    <a:cubicBezTo>
                      <a:pt x="869" y="375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9"/>
              <p:cNvSpPr/>
              <p:nvPr/>
            </p:nvSpPr>
            <p:spPr>
              <a:xfrm flipH="1" rot="10800000">
                <a:off x="5564414" y="4984607"/>
                <a:ext cx="7511" cy="7034"/>
              </a:xfrm>
              <a:custGeom>
                <a:rect b="b" l="l" r="r" t="t"/>
                <a:pathLst>
                  <a:path extrusionOk="0" h="192" w="205">
                    <a:moveTo>
                      <a:pt x="126" y="1"/>
                    </a:moveTo>
                    <a:cubicBezTo>
                      <a:pt x="119" y="1"/>
                      <a:pt x="111" y="2"/>
                      <a:pt x="102" y="5"/>
                    </a:cubicBezTo>
                    <a:cubicBezTo>
                      <a:pt x="41" y="5"/>
                      <a:pt x="1" y="45"/>
                      <a:pt x="1" y="107"/>
                    </a:cubicBezTo>
                    <a:cubicBezTo>
                      <a:pt x="1" y="142"/>
                      <a:pt x="46" y="192"/>
                      <a:pt x="98" y="192"/>
                    </a:cubicBezTo>
                    <a:cubicBezTo>
                      <a:pt x="106" y="192"/>
                      <a:pt x="114" y="191"/>
                      <a:pt x="123" y="188"/>
                    </a:cubicBezTo>
                    <a:cubicBezTo>
                      <a:pt x="163" y="188"/>
                      <a:pt x="204" y="147"/>
                      <a:pt x="204" y="86"/>
                    </a:cubicBezTo>
                    <a:cubicBezTo>
                      <a:pt x="204" y="51"/>
                      <a:pt x="174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9"/>
              <p:cNvSpPr/>
              <p:nvPr/>
            </p:nvSpPr>
            <p:spPr>
              <a:xfrm flipH="1" rot="10800000">
                <a:off x="6045904" y="4984021"/>
                <a:ext cx="12823" cy="8940"/>
              </a:xfrm>
              <a:custGeom>
                <a:rect b="b" l="l" r="r" t="t"/>
                <a:pathLst>
                  <a:path extrusionOk="0" h="244" w="350">
                    <a:moveTo>
                      <a:pt x="187" y="0"/>
                    </a:moveTo>
                    <a:cubicBezTo>
                      <a:pt x="1" y="16"/>
                      <a:pt x="193" y="243"/>
                      <a:pt x="295" y="243"/>
                    </a:cubicBezTo>
                    <a:cubicBezTo>
                      <a:pt x="327" y="243"/>
                      <a:pt x="350" y="221"/>
                      <a:pt x="350" y="163"/>
                    </a:cubicBezTo>
                    <a:cubicBezTo>
                      <a:pt x="329" y="61"/>
                      <a:pt x="268" y="0"/>
                      <a:pt x="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9"/>
              <p:cNvSpPr/>
              <p:nvPr/>
            </p:nvSpPr>
            <p:spPr>
              <a:xfrm flipH="1" rot="10800000">
                <a:off x="6914543" y="4974385"/>
                <a:ext cx="22202" cy="18612"/>
              </a:xfrm>
              <a:custGeom>
                <a:rect b="b" l="l" r="r" t="t"/>
                <a:pathLst>
                  <a:path extrusionOk="0" h="508" w="606">
                    <a:moveTo>
                      <a:pt x="268" y="0"/>
                    </a:moveTo>
                    <a:cubicBezTo>
                      <a:pt x="260" y="0"/>
                      <a:pt x="253" y="0"/>
                      <a:pt x="245" y="1"/>
                    </a:cubicBezTo>
                    <a:cubicBezTo>
                      <a:pt x="103" y="1"/>
                      <a:pt x="1" y="123"/>
                      <a:pt x="1" y="245"/>
                    </a:cubicBezTo>
                    <a:cubicBezTo>
                      <a:pt x="1" y="408"/>
                      <a:pt x="128" y="508"/>
                      <a:pt x="260" y="508"/>
                    </a:cubicBezTo>
                    <a:cubicBezTo>
                      <a:pt x="326" y="508"/>
                      <a:pt x="394" y="483"/>
                      <a:pt x="449" y="428"/>
                    </a:cubicBezTo>
                    <a:cubicBezTo>
                      <a:pt x="606" y="271"/>
                      <a:pt x="478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9"/>
              <p:cNvSpPr/>
              <p:nvPr/>
            </p:nvSpPr>
            <p:spPr>
              <a:xfrm flipH="1" rot="10800000">
                <a:off x="8117828" y="4959400"/>
                <a:ext cx="39349" cy="33597"/>
              </a:xfrm>
              <a:custGeom>
                <a:rect b="b" l="l" r="r" t="t"/>
                <a:pathLst>
                  <a:path extrusionOk="0" h="917" w="1074">
                    <a:moveTo>
                      <a:pt x="473" y="0"/>
                    </a:moveTo>
                    <a:cubicBezTo>
                      <a:pt x="465" y="0"/>
                      <a:pt x="456" y="1"/>
                      <a:pt x="448" y="1"/>
                    </a:cubicBezTo>
                    <a:cubicBezTo>
                      <a:pt x="184" y="1"/>
                      <a:pt x="1" y="225"/>
                      <a:pt x="1" y="469"/>
                    </a:cubicBezTo>
                    <a:cubicBezTo>
                      <a:pt x="14" y="750"/>
                      <a:pt x="239" y="917"/>
                      <a:pt x="472" y="917"/>
                    </a:cubicBezTo>
                    <a:cubicBezTo>
                      <a:pt x="593" y="917"/>
                      <a:pt x="717" y="872"/>
                      <a:pt x="815" y="774"/>
                    </a:cubicBezTo>
                    <a:cubicBezTo>
                      <a:pt x="1074" y="475"/>
                      <a:pt x="864" y="0"/>
                      <a:pt x="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9"/>
              <p:cNvSpPr/>
              <p:nvPr/>
            </p:nvSpPr>
            <p:spPr>
              <a:xfrm flipH="1" rot="10800000">
                <a:off x="4897172" y="4999665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9"/>
              <p:cNvSpPr/>
              <p:nvPr/>
            </p:nvSpPr>
            <p:spPr>
              <a:xfrm flipH="1" rot="10800000">
                <a:off x="8193118" y="4964273"/>
                <a:ext cx="41584" cy="35428"/>
              </a:xfrm>
              <a:custGeom>
                <a:rect b="b" l="l" r="r" t="t"/>
                <a:pathLst>
                  <a:path extrusionOk="0" h="967" w="1135">
                    <a:moveTo>
                      <a:pt x="494" y="0"/>
                    </a:moveTo>
                    <a:cubicBezTo>
                      <a:pt x="485" y="0"/>
                      <a:pt x="477" y="1"/>
                      <a:pt x="469" y="1"/>
                    </a:cubicBezTo>
                    <a:cubicBezTo>
                      <a:pt x="204" y="1"/>
                      <a:pt x="1" y="245"/>
                      <a:pt x="1" y="510"/>
                    </a:cubicBezTo>
                    <a:cubicBezTo>
                      <a:pt x="14" y="791"/>
                      <a:pt x="248" y="966"/>
                      <a:pt x="493" y="966"/>
                    </a:cubicBezTo>
                    <a:cubicBezTo>
                      <a:pt x="621" y="966"/>
                      <a:pt x="751" y="919"/>
                      <a:pt x="855" y="815"/>
                    </a:cubicBezTo>
                    <a:cubicBezTo>
                      <a:pt x="1135" y="496"/>
                      <a:pt x="905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9"/>
              <p:cNvSpPr/>
              <p:nvPr/>
            </p:nvSpPr>
            <p:spPr>
              <a:xfrm flipH="1" rot="10800000">
                <a:off x="8265661" y="4962368"/>
                <a:ext cx="43818" cy="37810"/>
              </a:xfrm>
              <a:custGeom>
                <a:rect b="b" l="l" r="r" t="t"/>
                <a:pathLst>
                  <a:path extrusionOk="0" h="1032" w="1196">
                    <a:moveTo>
                      <a:pt x="522" y="1"/>
                    </a:moveTo>
                    <a:cubicBezTo>
                      <a:pt x="252" y="1"/>
                      <a:pt x="1" y="218"/>
                      <a:pt x="15" y="543"/>
                    </a:cubicBezTo>
                    <a:cubicBezTo>
                      <a:pt x="15" y="828"/>
                      <a:pt x="259" y="1031"/>
                      <a:pt x="544" y="1031"/>
                    </a:cubicBezTo>
                    <a:cubicBezTo>
                      <a:pt x="992" y="991"/>
                      <a:pt x="1195" y="441"/>
                      <a:pt x="870" y="136"/>
                    </a:cubicBezTo>
                    <a:cubicBezTo>
                      <a:pt x="764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9"/>
              <p:cNvSpPr/>
              <p:nvPr/>
            </p:nvSpPr>
            <p:spPr>
              <a:xfrm flipH="1" rot="10800000">
                <a:off x="7947867" y="4972700"/>
                <a:ext cx="35612" cy="30739"/>
              </a:xfrm>
              <a:custGeom>
                <a:rect b="b" l="l" r="r" t="t"/>
                <a:pathLst>
                  <a:path extrusionOk="0" h="839" w="972">
                    <a:moveTo>
                      <a:pt x="431" y="1"/>
                    </a:moveTo>
                    <a:cubicBezTo>
                      <a:pt x="423" y="1"/>
                      <a:pt x="415" y="1"/>
                      <a:pt x="407" y="1"/>
                    </a:cubicBezTo>
                    <a:cubicBezTo>
                      <a:pt x="183" y="22"/>
                      <a:pt x="0" y="205"/>
                      <a:pt x="0" y="449"/>
                    </a:cubicBezTo>
                    <a:cubicBezTo>
                      <a:pt x="13" y="686"/>
                      <a:pt x="214" y="838"/>
                      <a:pt x="421" y="838"/>
                    </a:cubicBezTo>
                    <a:cubicBezTo>
                      <a:pt x="533" y="838"/>
                      <a:pt x="647" y="793"/>
                      <a:pt x="733" y="693"/>
                    </a:cubicBezTo>
                    <a:cubicBezTo>
                      <a:pt x="971" y="434"/>
                      <a:pt x="782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9"/>
              <p:cNvSpPr/>
              <p:nvPr/>
            </p:nvSpPr>
            <p:spPr>
              <a:xfrm flipH="1" rot="10800000">
                <a:off x="7677226" y="4978159"/>
                <a:ext cx="31875" cy="26782"/>
              </a:xfrm>
              <a:custGeom>
                <a:rect b="b" l="l" r="r" t="t"/>
                <a:pathLst>
                  <a:path extrusionOk="0" h="731" w="870">
                    <a:moveTo>
                      <a:pt x="391" y="1"/>
                    </a:moveTo>
                    <a:cubicBezTo>
                      <a:pt x="383" y="1"/>
                      <a:pt x="375" y="1"/>
                      <a:pt x="367" y="1"/>
                    </a:cubicBezTo>
                    <a:cubicBezTo>
                      <a:pt x="163" y="1"/>
                      <a:pt x="1" y="185"/>
                      <a:pt x="21" y="388"/>
                    </a:cubicBezTo>
                    <a:cubicBezTo>
                      <a:pt x="34" y="591"/>
                      <a:pt x="209" y="730"/>
                      <a:pt x="390" y="730"/>
                    </a:cubicBezTo>
                    <a:cubicBezTo>
                      <a:pt x="482" y="730"/>
                      <a:pt x="576" y="694"/>
                      <a:pt x="652" y="612"/>
                    </a:cubicBezTo>
                    <a:cubicBezTo>
                      <a:pt x="870" y="374"/>
                      <a:pt x="701" y="1"/>
                      <a:pt x="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9"/>
              <p:cNvSpPr/>
              <p:nvPr/>
            </p:nvSpPr>
            <p:spPr>
              <a:xfrm flipH="1" rot="10800000">
                <a:off x="5658353" y="4997430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3" y="0"/>
                    </a:moveTo>
                    <a:cubicBezTo>
                      <a:pt x="1" y="20"/>
                      <a:pt x="1" y="204"/>
                      <a:pt x="143" y="224"/>
                    </a:cubicBezTo>
                    <a:cubicBezTo>
                      <a:pt x="204" y="224"/>
                      <a:pt x="245" y="163"/>
                      <a:pt x="245" y="102"/>
                    </a:cubicBezTo>
                    <a:cubicBezTo>
                      <a:pt x="245" y="41"/>
                      <a:pt x="20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9"/>
              <p:cNvSpPr/>
              <p:nvPr/>
            </p:nvSpPr>
            <p:spPr>
              <a:xfrm flipH="1" rot="10800000">
                <a:off x="7009251" y="4986512"/>
                <a:ext cx="23118" cy="19894"/>
              </a:xfrm>
              <a:custGeom>
                <a:rect b="b" l="l" r="r" t="t"/>
                <a:pathLst>
                  <a:path extrusionOk="0" h="543" w="631">
                    <a:moveTo>
                      <a:pt x="265" y="1"/>
                    </a:moveTo>
                    <a:cubicBezTo>
                      <a:pt x="122" y="21"/>
                      <a:pt x="0" y="143"/>
                      <a:pt x="21" y="286"/>
                    </a:cubicBezTo>
                    <a:cubicBezTo>
                      <a:pt x="21" y="444"/>
                      <a:pt x="140" y="542"/>
                      <a:pt x="268" y="542"/>
                    </a:cubicBezTo>
                    <a:cubicBezTo>
                      <a:pt x="338" y="542"/>
                      <a:pt x="411" y="513"/>
                      <a:pt x="468" y="448"/>
                    </a:cubicBezTo>
                    <a:cubicBezTo>
                      <a:pt x="631" y="286"/>
                      <a:pt x="50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9"/>
              <p:cNvSpPr/>
              <p:nvPr/>
            </p:nvSpPr>
            <p:spPr>
              <a:xfrm flipH="1" rot="10800000">
                <a:off x="6526369" y="4993693"/>
                <a:ext cx="18429" cy="16121"/>
              </a:xfrm>
              <a:custGeom>
                <a:rect b="b" l="l" r="r" t="t"/>
                <a:pathLst>
                  <a:path extrusionOk="0" h="440" w="503">
                    <a:moveTo>
                      <a:pt x="221" y="0"/>
                    </a:moveTo>
                    <a:cubicBezTo>
                      <a:pt x="107" y="0"/>
                      <a:pt x="0" y="93"/>
                      <a:pt x="15" y="236"/>
                    </a:cubicBezTo>
                    <a:cubicBezTo>
                      <a:pt x="15" y="338"/>
                      <a:pt x="116" y="440"/>
                      <a:pt x="218" y="440"/>
                    </a:cubicBezTo>
                    <a:cubicBezTo>
                      <a:pt x="422" y="419"/>
                      <a:pt x="503" y="196"/>
                      <a:pt x="361" y="53"/>
                    </a:cubicBezTo>
                    <a:cubicBezTo>
                      <a:pt x="318" y="17"/>
                      <a:pt x="269" y="0"/>
                      <a:pt x="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9"/>
              <p:cNvSpPr/>
              <p:nvPr/>
            </p:nvSpPr>
            <p:spPr>
              <a:xfrm flipH="1" rot="10800000">
                <a:off x="6138487" y="5001863"/>
                <a:ext cx="16414" cy="12017"/>
              </a:xfrm>
              <a:custGeom>
                <a:rect b="b" l="l" r="r" t="t"/>
                <a:pathLst>
                  <a:path extrusionOk="0" h="328" w="448">
                    <a:moveTo>
                      <a:pt x="242" y="0"/>
                    </a:moveTo>
                    <a:cubicBezTo>
                      <a:pt x="236" y="0"/>
                      <a:pt x="230" y="1"/>
                      <a:pt x="224" y="1"/>
                    </a:cubicBezTo>
                    <a:cubicBezTo>
                      <a:pt x="6" y="1"/>
                      <a:pt x="0" y="328"/>
                      <a:pt x="205" y="328"/>
                    </a:cubicBezTo>
                    <a:cubicBezTo>
                      <a:pt x="211" y="328"/>
                      <a:pt x="217" y="327"/>
                      <a:pt x="224" y="327"/>
                    </a:cubicBezTo>
                    <a:cubicBezTo>
                      <a:pt x="441" y="327"/>
                      <a:pt x="447" y="0"/>
                      <a:pt x="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9"/>
              <p:cNvSpPr/>
              <p:nvPr/>
            </p:nvSpPr>
            <p:spPr>
              <a:xfrm flipH="1" rot="10800000">
                <a:off x="7582555" y="4989699"/>
                <a:ext cx="29860" cy="25646"/>
              </a:xfrm>
              <a:custGeom>
                <a:rect b="b" l="l" r="r" t="t"/>
                <a:pathLst>
                  <a:path extrusionOk="0" h="700" w="815">
                    <a:moveTo>
                      <a:pt x="326" y="1"/>
                    </a:moveTo>
                    <a:cubicBezTo>
                      <a:pt x="143" y="21"/>
                      <a:pt x="0" y="184"/>
                      <a:pt x="0" y="367"/>
                    </a:cubicBezTo>
                    <a:cubicBezTo>
                      <a:pt x="14" y="569"/>
                      <a:pt x="188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14" y="367"/>
                      <a:pt x="6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9"/>
              <p:cNvSpPr/>
              <p:nvPr/>
            </p:nvSpPr>
            <p:spPr>
              <a:xfrm flipH="1" rot="10800000">
                <a:off x="7104655" y="4995488"/>
                <a:ext cx="24437" cy="20627"/>
              </a:xfrm>
              <a:custGeom>
                <a:rect b="b" l="l" r="r" t="t"/>
                <a:pathLst>
                  <a:path extrusionOk="0" h="563" w="667">
                    <a:moveTo>
                      <a:pt x="288" y="0"/>
                    </a:moveTo>
                    <a:cubicBezTo>
                      <a:pt x="281" y="0"/>
                      <a:pt x="273" y="1"/>
                      <a:pt x="265" y="1"/>
                    </a:cubicBezTo>
                    <a:cubicBezTo>
                      <a:pt x="103" y="22"/>
                      <a:pt x="1" y="144"/>
                      <a:pt x="1" y="306"/>
                    </a:cubicBezTo>
                    <a:cubicBezTo>
                      <a:pt x="14" y="465"/>
                      <a:pt x="147" y="563"/>
                      <a:pt x="283" y="563"/>
                    </a:cubicBezTo>
                    <a:cubicBezTo>
                      <a:pt x="357" y="563"/>
                      <a:pt x="432" y="534"/>
                      <a:pt x="489" y="469"/>
                    </a:cubicBezTo>
                    <a:cubicBezTo>
                      <a:pt x="666" y="292"/>
                      <a:pt x="520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9"/>
              <p:cNvSpPr/>
              <p:nvPr/>
            </p:nvSpPr>
            <p:spPr>
              <a:xfrm flipH="1" rot="10800000">
                <a:off x="5753794" y="5012781"/>
                <a:ext cx="9709" cy="9269"/>
              </a:xfrm>
              <a:custGeom>
                <a:rect b="b" l="l" r="r" t="t"/>
                <a:pathLst>
                  <a:path extrusionOk="0" h="253" w="265">
                    <a:moveTo>
                      <a:pt x="122" y="0"/>
                    </a:moveTo>
                    <a:cubicBezTo>
                      <a:pt x="61" y="0"/>
                      <a:pt x="0" y="62"/>
                      <a:pt x="0" y="123"/>
                    </a:cubicBezTo>
                    <a:cubicBezTo>
                      <a:pt x="0" y="211"/>
                      <a:pt x="62" y="252"/>
                      <a:pt x="127" y="252"/>
                    </a:cubicBezTo>
                    <a:cubicBezTo>
                      <a:pt x="195" y="252"/>
                      <a:pt x="265" y="206"/>
                      <a:pt x="265" y="123"/>
                    </a:cubicBezTo>
                    <a:cubicBezTo>
                      <a:pt x="244" y="41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9"/>
              <p:cNvSpPr/>
              <p:nvPr/>
            </p:nvSpPr>
            <p:spPr>
              <a:xfrm flipH="1" rot="10800000">
                <a:off x="7200096" y="5000727"/>
                <a:ext cx="25207" cy="21360"/>
              </a:xfrm>
              <a:custGeom>
                <a:rect b="b" l="l" r="r" t="t"/>
                <a:pathLst>
                  <a:path extrusionOk="0" h="583" w="688">
                    <a:moveTo>
                      <a:pt x="310" y="0"/>
                    </a:moveTo>
                    <a:cubicBezTo>
                      <a:pt x="302" y="0"/>
                      <a:pt x="294" y="1"/>
                      <a:pt x="285" y="1"/>
                    </a:cubicBezTo>
                    <a:cubicBezTo>
                      <a:pt x="123" y="1"/>
                      <a:pt x="0" y="144"/>
                      <a:pt x="21" y="307"/>
                    </a:cubicBezTo>
                    <a:cubicBezTo>
                      <a:pt x="21" y="479"/>
                      <a:pt x="159" y="583"/>
                      <a:pt x="307" y="583"/>
                    </a:cubicBezTo>
                    <a:cubicBezTo>
                      <a:pt x="385" y="583"/>
                      <a:pt x="466" y="553"/>
                      <a:pt x="529" y="490"/>
                    </a:cubicBezTo>
                    <a:cubicBezTo>
                      <a:pt x="687" y="293"/>
                      <a:pt x="559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9"/>
              <p:cNvSpPr/>
              <p:nvPr/>
            </p:nvSpPr>
            <p:spPr>
              <a:xfrm flipH="1" rot="10800000">
                <a:off x="7487114" y="4997137"/>
                <a:ext cx="28907" cy="24950"/>
              </a:xfrm>
              <a:custGeom>
                <a:rect b="b" l="l" r="r" t="t"/>
                <a:pathLst>
                  <a:path extrusionOk="0" h="681" w="789">
                    <a:moveTo>
                      <a:pt x="350" y="1"/>
                    </a:moveTo>
                    <a:cubicBezTo>
                      <a:pt x="342" y="1"/>
                      <a:pt x="334" y="1"/>
                      <a:pt x="326" y="1"/>
                    </a:cubicBezTo>
                    <a:cubicBezTo>
                      <a:pt x="143" y="22"/>
                      <a:pt x="1" y="164"/>
                      <a:pt x="1" y="347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3"/>
                      <a:pt x="640" y="1"/>
                      <a:pt x="3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9"/>
              <p:cNvSpPr/>
              <p:nvPr/>
            </p:nvSpPr>
            <p:spPr>
              <a:xfrm flipH="1" rot="10800000">
                <a:off x="8026894" y="4989186"/>
                <a:ext cx="37847" cy="32900"/>
              </a:xfrm>
              <a:custGeom>
                <a:rect b="b" l="l" r="r" t="t"/>
                <a:pathLst>
                  <a:path extrusionOk="0" h="898" w="1033">
                    <a:moveTo>
                      <a:pt x="452" y="1"/>
                    </a:moveTo>
                    <a:cubicBezTo>
                      <a:pt x="444" y="1"/>
                      <a:pt x="436" y="1"/>
                      <a:pt x="427" y="1"/>
                    </a:cubicBezTo>
                    <a:cubicBezTo>
                      <a:pt x="183" y="22"/>
                      <a:pt x="0" y="225"/>
                      <a:pt x="0" y="469"/>
                    </a:cubicBezTo>
                    <a:cubicBezTo>
                      <a:pt x="13" y="736"/>
                      <a:pt x="227" y="898"/>
                      <a:pt x="448" y="898"/>
                    </a:cubicBezTo>
                    <a:cubicBezTo>
                      <a:pt x="564" y="898"/>
                      <a:pt x="682" y="853"/>
                      <a:pt x="773" y="754"/>
                    </a:cubicBezTo>
                    <a:cubicBezTo>
                      <a:pt x="1032" y="456"/>
                      <a:pt x="823" y="1"/>
                      <a:pt x="4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9"/>
              <p:cNvSpPr/>
              <p:nvPr/>
            </p:nvSpPr>
            <p:spPr>
              <a:xfrm flipH="1" rot="10800000">
                <a:off x="7854661" y="4995598"/>
                <a:ext cx="34879" cy="29457"/>
              </a:xfrm>
              <a:custGeom>
                <a:rect b="b" l="l" r="r" t="t"/>
                <a:pathLst>
                  <a:path extrusionOk="0" h="804" w="952">
                    <a:moveTo>
                      <a:pt x="412" y="0"/>
                    </a:moveTo>
                    <a:cubicBezTo>
                      <a:pt x="404" y="0"/>
                      <a:pt x="396" y="1"/>
                      <a:pt x="387" y="1"/>
                    </a:cubicBezTo>
                    <a:cubicBezTo>
                      <a:pt x="163" y="21"/>
                      <a:pt x="1" y="205"/>
                      <a:pt x="21" y="428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3"/>
                      <a:pt x="713" y="673"/>
                    </a:cubicBezTo>
                    <a:cubicBezTo>
                      <a:pt x="951" y="414"/>
                      <a:pt x="763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9"/>
              <p:cNvSpPr/>
              <p:nvPr/>
            </p:nvSpPr>
            <p:spPr>
              <a:xfrm flipH="1" rot="10800000">
                <a:off x="7295536" y="5002816"/>
                <a:ext cx="26855" cy="22972"/>
              </a:xfrm>
              <a:custGeom>
                <a:rect b="b" l="l" r="r" t="t"/>
                <a:pathLst>
                  <a:path extrusionOk="0" h="627" w="733">
                    <a:moveTo>
                      <a:pt x="305" y="1"/>
                    </a:moveTo>
                    <a:cubicBezTo>
                      <a:pt x="142" y="21"/>
                      <a:pt x="0" y="164"/>
                      <a:pt x="20" y="326"/>
                    </a:cubicBezTo>
                    <a:cubicBezTo>
                      <a:pt x="20" y="504"/>
                      <a:pt x="176" y="626"/>
                      <a:pt x="334" y="626"/>
                    </a:cubicBezTo>
                    <a:cubicBezTo>
                      <a:pt x="411" y="626"/>
                      <a:pt x="489" y="597"/>
                      <a:pt x="549" y="530"/>
                    </a:cubicBezTo>
                    <a:cubicBezTo>
                      <a:pt x="733" y="326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9"/>
              <p:cNvSpPr/>
              <p:nvPr/>
            </p:nvSpPr>
            <p:spPr>
              <a:xfrm flipH="1" rot="10800000">
                <a:off x="7391710" y="5001900"/>
                <a:ext cx="27588" cy="23888"/>
              </a:xfrm>
              <a:custGeom>
                <a:rect b="b" l="l" r="r" t="t"/>
                <a:pathLst>
                  <a:path extrusionOk="0" h="652" w="753">
                    <a:moveTo>
                      <a:pt x="305" y="1"/>
                    </a:moveTo>
                    <a:cubicBezTo>
                      <a:pt x="122" y="21"/>
                      <a:pt x="0" y="164"/>
                      <a:pt x="0" y="347"/>
                    </a:cubicBezTo>
                    <a:cubicBezTo>
                      <a:pt x="13" y="534"/>
                      <a:pt x="168" y="651"/>
                      <a:pt x="330" y="651"/>
                    </a:cubicBezTo>
                    <a:cubicBezTo>
                      <a:pt x="414" y="651"/>
                      <a:pt x="500" y="620"/>
                      <a:pt x="570" y="550"/>
                    </a:cubicBezTo>
                    <a:cubicBezTo>
                      <a:pt x="753" y="347"/>
                      <a:pt x="590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9"/>
              <p:cNvSpPr/>
              <p:nvPr/>
            </p:nvSpPr>
            <p:spPr>
              <a:xfrm flipH="1" rot="10800000">
                <a:off x="6617852" y="5012341"/>
                <a:ext cx="19418" cy="16377"/>
              </a:xfrm>
              <a:custGeom>
                <a:rect b="b" l="l" r="r" t="t"/>
                <a:pathLst>
                  <a:path extrusionOk="0" h="447" w="530">
                    <a:moveTo>
                      <a:pt x="291" y="0"/>
                    </a:moveTo>
                    <a:cubicBezTo>
                      <a:pt x="232" y="0"/>
                      <a:pt x="171" y="25"/>
                      <a:pt x="122" y="81"/>
                    </a:cubicBezTo>
                    <a:cubicBezTo>
                      <a:pt x="0" y="223"/>
                      <a:pt x="102" y="447"/>
                      <a:pt x="305" y="447"/>
                    </a:cubicBezTo>
                    <a:cubicBezTo>
                      <a:pt x="427" y="447"/>
                      <a:pt x="529" y="345"/>
                      <a:pt x="509" y="223"/>
                    </a:cubicBezTo>
                    <a:cubicBezTo>
                      <a:pt x="509" y="90"/>
                      <a:pt x="404" y="0"/>
                      <a:pt x="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9"/>
              <p:cNvSpPr/>
              <p:nvPr/>
            </p:nvSpPr>
            <p:spPr>
              <a:xfrm flipH="1" rot="10800000">
                <a:off x="8102917" y="4997796"/>
                <a:ext cx="40851" cy="34732"/>
              </a:xfrm>
              <a:custGeom>
                <a:rect b="b" l="l" r="r" t="t"/>
                <a:pathLst>
                  <a:path extrusionOk="0" h="948" w="1115">
                    <a:moveTo>
                      <a:pt x="493" y="1"/>
                    </a:moveTo>
                    <a:cubicBezTo>
                      <a:pt x="485" y="1"/>
                      <a:pt x="477" y="1"/>
                      <a:pt x="469" y="2"/>
                    </a:cubicBezTo>
                    <a:cubicBezTo>
                      <a:pt x="204" y="22"/>
                      <a:pt x="1" y="246"/>
                      <a:pt x="21" y="510"/>
                    </a:cubicBezTo>
                    <a:cubicBezTo>
                      <a:pt x="34" y="777"/>
                      <a:pt x="257" y="948"/>
                      <a:pt x="490" y="948"/>
                    </a:cubicBezTo>
                    <a:cubicBezTo>
                      <a:pt x="612" y="948"/>
                      <a:pt x="737" y="900"/>
                      <a:pt x="835" y="795"/>
                    </a:cubicBezTo>
                    <a:cubicBezTo>
                      <a:pt x="1114" y="496"/>
                      <a:pt x="904" y="1"/>
                      <a:pt x="4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9"/>
              <p:cNvSpPr/>
              <p:nvPr/>
            </p:nvSpPr>
            <p:spPr>
              <a:xfrm flipH="1" rot="10800000">
                <a:off x="6231657" y="5022270"/>
                <a:ext cx="16194" cy="13189"/>
              </a:xfrm>
              <a:custGeom>
                <a:rect b="b" l="l" r="r" t="t"/>
                <a:pathLst>
                  <a:path extrusionOk="0" h="360" w="442">
                    <a:moveTo>
                      <a:pt x="245" y="0"/>
                    </a:moveTo>
                    <a:cubicBezTo>
                      <a:pt x="82" y="0"/>
                      <a:pt x="1" y="204"/>
                      <a:pt x="123" y="305"/>
                    </a:cubicBezTo>
                    <a:cubicBezTo>
                      <a:pt x="160" y="343"/>
                      <a:pt x="205" y="359"/>
                      <a:pt x="249" y="359"/>
                    </a:cubicBezTo>
                    <a:cubicBezTo>
                      <a:pt x="349" y="359"/>
                      <a:pt x="442" y="276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9"/>
              <p:cNvSpPr/>
              <p:nvPr/>
            </p:nvSpPr>
            <p:spPr>
              <a:xfrm flipH="1" rot="10800000">
                <a:off x="8176961" y="4999592"/>
                <a:ext cx="43782" cy="37114"/>
              </a:xfrm>
              <a:custGeom>
                <a:rect b="b" l="l" r="r" t="t"/>
                <a:pathLst>
                  <a:path extrusionOk="0" h="1013" w="1195">
                    <a:moveTo>
                      <a:pt x="522" y="1"/>
                    </a:moveTo>
                    <a:cubicBezTo>
                      <a:pt x="251" y="1"/>
                      <a:pt x="0" y="218"/>
                      <a:pt x="14" y="543"/>
                    </a:cubicBezTo>
                    <a:cubicBezTo>
                      <a:pt x="34" y="796"/>
                      <a:pt x="240" y="1012"/>
                      <a:pt x="508" y="1012"/>
                    </a:cubicBezTo>
                    <a:cubicBezTo>
                      <a:pt x="519" y="1012"/>
                      <a:pt x="531" y="1012"/>
                      <a:pt x="544" y="1011"/>
                    </a:cubicBezTo>
                    <a:cubicBezTo>
                      <a:pt x="991" y="1011"/>
                      <a:pt x="1195" y="441"/>
                      <a:pt x="869" y="136"/>
                    </a:cubicBezTo>
                    <a:cubicBezTo>
                      <a:pt x="763" y="43"/>
                      <a:pt x="641" y="1"/>
                      <a:pt x="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9"/>
              <p:cNvSpPr/>
              <p:nvPr/>
            </p:nvSpPr>
            <p:spPr>
              <a:xfrm flipH="1" rot="10800000">
                <a:off x="5172283" y="5036192"/>
                <a:ext cx="4506" cy="3957"/>
              </a:xfrm>
              <a:custGeom>
                <a:rect b="b" l="l" r="r" t="t"/>
                <a:pathLst>
                  <a:path extrusionOk="0" h="108" w="123">
                    <a:moveTo>
                      <a:pt x="82" y="1"/>
                    </a:moveTo>
                    <a:cubicBezTo>
                      <a:pt x="76" y="1"/>
                      <a:pt x="69" y="2"/>
                      <a:pt x="61" y="6"/>
                    </a:cubicBezTo>
                    <a:cubicBezTo>
                      <a:pt x="21" y="6"/>
                      <a:pt x="0" y="26"/>
                      <a:pt x="0" y="67"/>
                    </a:cubicBezTo>
                    <a:cubicBezTo>
                      <a:pt x="0" y="87"/>
                      <a:pt x="41" y="108"/>
                      <a:pt x="61" y="108"/>
                    </a:cubicBezTo>
                    <a:cubicBezTo>
                      <a:pt x="102" y="108"/>
                      <a:pt x="122" y="87"/>
                      <a:pt x="122" y="47"/>
                    </a:cubicBezTo>
                    <a:cubicBezTo>
                      <a:pt x="122" y="30"/>
                      <a:pt x="109" y="1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9"/>
              <p:cNvSpPr/>
              <p:nvPr/>
            </p:nvSpPr>
            <p:spPr>
              <a:xfrm flipH="1" rot="10800000">
                <a:off x="5846743" y="5033408"/>
                <a:ext cx="11431" cy="7437"/>
              </a:xfrm>
              <a:custGeom>
                <a:rect b="b" l="l" r="r" t="t"/>
                <a:pathLst>
                  <a:path extrusionOk="0" h="203" w="312">
                    <a:moveTo>
                      <a:pt x="194" y="1"/>
                    </a:moveTo>
                    <a:cubicBezTo>
                      <a:pt x="186" y="1"/>
                      <a:pt x="178" y="2"/>
                      <a:pt x="169" y="5"/>
                    </a:cubicBezTo>
                    <a:cubicBezTo>
                      <a:pt x="0" y="5"/>
                      <a:pt x="168" y="202"/>
                      <a:pt x="260" y="202"/>
                    </a:cubicBezTo>
                    <a:cubicBezTo>
                      <a:pt x="290" y="202"/>
                      <a:pt x="312" y="182"/>
                      <a:pt x="312" y="127"/>
                    </a:cubicBezTo>
                    <a:cubicBezTo>
                      <a:pt x="312" y="56"/>
                      <a:pt x="25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9"/>
              <p:cNvSpPr/>
              <p:nvPr/>
            </p:nvSpPr>
            <p:spPr>
              <a:xfrm flipH="1" rot="10800000">
                <a:off x="5076843" y="5038427"/>
                <a:ext cx="3004" cy="3004"/>
              </a:xfrm>
              <a:custGeom>
                <a:rect b="b" l="l" r="r" t="t"/>
                <a:pathLst>
                  <a:path extrusionOk="0" h="82" w="82">
                    <a:moveTo>
                      <a:pt x="41" y="0"/>
                    </a:moveTo>
                    <a:cubicBezTo>
                      <a:pt x="21" y="0"/>
                      <a:pt x="1" y="21"/>
                      <a:pt x="1" y="41"/>
                    </a:cubicBezTo>
                    <a:cubicBezTo>
                      <a:pt x="1" y="82"/>
                      <a:pt x="21" y="82"/>
                      <a:pt x="41" y="82"/>
                    </a:cubicBezTo>
                    <a:cubicBezTo>
                      <a:pt x="62" y="82"/>
                      <a:pt x="82" y="61"/>
                      <a:pt x="82" y="41"/>
                    </a:cubicBezTo>
                    <a:cubicBezTo>
                      <a:pt x="82" y="21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9"/>
              <p:cNvSpPr/>
              <p:nvPr/>
            </p:nvSpPr>
            <p:spPr>
              <a:xfrm flipH="1" rot="10800000">
                <a:off x="5267834" y="5038354"/>
                <a:ext cx="5129" cy="5386"/>
              </a:xfrm>
              <a:custGeom>
                <a:rect b="b" l="l" r="r" t="t"/>
                <a:pathLst>
                  <a:path extrusionOk="0" h="147" w="140">
                    <a:moveTo>
                      <a:pt x="66" y="1"/>
                    </a:moveTo>
                    <a:cubicBezTo>
                      <a:pt x="1" y="1"/>
                      <a:pt x="1" y="146"/>
                      <a:pt x="66" y="146"/>
                    </a:cubicBezTo>
                    <a:cubicBezTo>
                      <a:pt x="70" y="146"/>
                      <a:pt x="74" y="146"/>
                      <a:pt x="78" y="145"/>
                    </a:cubicBezTo>
                    <a:cubicBezTo>
                      <a:pt x="119" y="145"/>
                      <a:pt x="139" y="104"/>
                      <a:pt x="139" y="63"/>
                    </a:cubicBezTo>
                    <a:cubicBezTo>
                      <a:pt x="139" y="43"/>
                      <a:pt x="119" y="2"/>
                      <a:pt x="78" y="2"/>
                    </a:cubicBezTo>
                    <a:cubicBezTo>
                      <a:pt x="74" y="1"/>
                      <a:pt x="70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9"/>
              <p:cNvSpPr/>
              <p:nvPr/>
            </p:nvSpPr>
            <p:spPr>
              <a:xfrm flipH="1" rot="10800000">
                <a:off x="7760723" y="5015309"/>
                <a:ext cx="34329" cy="29090"/>
              </a:xfrm>
              <a:custGeom>
                <a:rect b="b" l="l" r="r" t="t"/>
                <a:pathLst>
                  <a:path extrusionOk="0" h="794" w="937">
                    <a:moveTo>
                      <a:pt x="387" y="0"/>
                    </a:moveTo>
                    <a:cubicBezTo>
                      <a:pt x="163" y="20"/>
                      <a:pt x="1" y="203"/>
                      <a:pt x="21" y="427"/>
                    </a:cubicBezTo>
                    <a:cubicBezTo>
                      <a:pt x="34" y="654"/>
                      <a:pt x="223" y="794"/>
                      <a:pt x="414" y="794"/>
                    </a:cubicBezTo>
                    <a:cubicBezTo>
                      <a:pt x="514" y="794"/>
                      <a:pt x="615" y="755"/>
                      <a:pt x="692" y="672"/>
                    </a:cubicBezTo>
                    <a:cubicBezTo>
                      <a:pt x="937" y="407"/>
                      <a:pt x="733" y="0"/>
                      <a:pt x="3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9"/>
              <p:cNvSpPr/>
              <p:nvPr/>
            </p:nvSpPr>
            <p:spPr>
              <a:xfrm flipH="1" rot="10800000">
                <a:off x="6714026" y="5029451"/>
                <a:ext cx="17916" cy="16560"/>
              </a:xfrm>
              <a:custGeom>
                <a:rect b="b" l="l" r="r" t="t"/>
                <a:pathLst>
                  <a:path extrusionOk="0" h="452" w="489">
                    <a:moveTo>
                      <a:pt x="276" y="1"/>
                    </a:moveTo>
                    <a:cubicBezTo>
                      <a:pt x="265" y="1"/>
                      <a:pt x="255" y="2"/>
                      <a:pt x="244" y="3"/>
                    </a:cubicBezTo>
                    <a:cubicBezTo>
                      <a:pt x="102" y="3"/>
                      <a:pt x="0" y="125"/>
                      <a:pt x="20" y="247"/>
                    </a:cubicBezTo>
                    <a:cubicBezTo>
                      <a:pt x="30" y="385"/>
                      <a:pt x="135" y="451"/>
                      <a:pt x="243" y="451"/>
                    </a:cubicBezTo>
                    <a:cubicBezTo>
                      <a:pt x="358" y="451"/>
                      <a:pt x="478" y="375"/>
                      <a:pt x="489" y="227"/>
                    </a:cubicBezTo>
                    <a:cubicBezTo>
                      <a:pt x="489" y="97"/>
                      <a:pt x="386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9"/>
              <p:cNvSpPr/>
              <p:nvPr/>
            </p:nvSpPr>
            <p:spPr>
              <a:xfrm flipH="1" rot="10800000">
                <a:off x="4981402" y="5044399"/>
                <a:ext cx="2308" cy="2272"/>
              </a:xfrm>
              <a:custGeom>
                <a:rect b="b" l="l" r="r" t="t"/>
                <a:pathLst>
                  <a:path extrusionOk="0" h="62" w="63">
                    <a:moveTo>
                      <a:pt x="42" y="1"/>
                    </a:moveTo>
                    <a:cubicBezTo>
                      <a:pt x="21" y="1"/>
                      <a:pt x="1" y="21"/>
                      <a:pt x="1" y="42"/>
                    </a:cubicBezTo>
                    <a:cubicBezTo>
                      <a:pt x="1" y="42"/>
                      <a:pt x="21" y="62"/>
                      <a:pt x="42" y="62"/>
                    </a:cubicBezTo>
                    <a:cubicBezTo>
                      <a:pt x="42" y="62"/>
                      <a:pt x="62" y="42"/>
                      <a:pt x="62" y="21"/>
                    </a:cubicBezTo>
                    <a:cubicBezTo>
                      <a:pt x="62" y="2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9"/>
              <p:cNvSpPr/>
              <p:nvPr/>
            </p:nvSpPr>
            <p:spPr>
              <a:xfrm flipH="1" rot="10800000">
                <a:off x="7934421" y="5016738"/>
                <a:ext cx="37847" cy="31435"/>
              </a:xfrm>
              <a:custGeom>
                <a:rect b="b" l="l" r="r" t="t"/>
                <a:pathLst>
                  <a:path extrusionOk="0" h="858" w="1033">
                    <a:moveTo>
                      <a:pt x="453" y="1"/>
                    </a:moveTo>
                    <a:cubicBezTo>
                      <a:pt x="445" y="1"/>
                      <a:pt x="437" y="1"/>
                      <a:pt x="428" y="1"/>
                    </a:cubicBezTo>
                    <a:cubicBezTo>
                      <a:pt x="204" y="1"/>
                      <a:pt x="1" y="205"/>
                      <a:pt x="21" y="449"/>
                    </a:cubicBezTo>
                    <a:cubicBezTo>
                      <a:pt x="34" y="701"/>
                      <a:pt x="238" y="858"/>
                      <a:pt x="451" y="858"/>
                    </a:cubicBezTo>
                    <a:cubicBezTo>
                      <a:pt x="565" y="858"/>
                      <a:pt x="682" y="813"/>
                      <a:pt x="774" y="713"/>
                    </a:cubicBezTo>
                    <a:cubicBezTo>
                      <a:pt x="1033" y="435"/>
                      <a:pt x="824" y="1"/>
                      <a:pt x="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9"/>
              <p:cNvSpPr/>
              <p:nvPr/>
            </p:nvSpPr>
            <p:spPr>
              <a:xfrm flipH="1" rot="10800000">
                <a:off x="5362395" y="5044399"/>
                <a:ext cx="8207" cy="5972"/>
              </a:xfrm>
              <a:custGeom>
                <a:rect b="b" l="l" r="r" t="t"/>
                <a:pathLst>
                  <a:path extrusionOk="0" h="163" w="224">
                    <a:moveTo>
                      <a:pt x="122" y="0"/>
                    </a:moveTo>
                    <a:cubicBezTo>
                      <a:pt x="0" y="0"/>
                      <a:pt x="0" y="163"/>
                      <a:pt x="122" y="163"/>
                    </a:cubicBezTo>
                    <a:cubicBezTo>
                      <a:pt x="224" y="163"/>
                      <a:pt x="22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9"/>
              <p:cNvSpPr/>
              <p:nvPr/>
            </p:nvSpPr>
            <p:spPr>
              <a:xfrm flipH="1" rot="10800000">
                <a:off x="4885998" y="5054804"/>
                <a:ext cx="769" cy="1539"/>
              </a:xfrm>
              <a:custGeom>
                <a:rect b="b" l="l" r="r" t="t"/>
                <a:pathLst>
                  <a:path extrusionOk="0" h="42" w="21">
                    <a:moveTo>
                      <a:pt x="0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0" y="21"/>
                      <a:pt x="21" y="41"/>
                      <a:pt x="21" y="41"/>
                    </a:cubicBezTo>
                    <a:cubicBezTo>
                      <a:pt x="21" y="41"/>
                      <a:pt x="21" y="21"/>
                      <a:pt x="21" y="21"/>
                    </a:cubicBezTo>
                    <a:cubicBezTo>
                      <a:pt x="21" y="0"/>
                      <a:pt x="21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9"/>
              <p:cNvSpPr/>
              <p:nvPr/>
            </p:nvSpPr>
            <p:spPr>
              <a:xfrm flipH="1" rot="10800000">
                <a:off x="6324862" y="5042421"/>
                <a:ext cx="17183" cy="14655"/>
              </a:xfrm>
              <a:custGeom>
                <a:rect b="b" l="l" r="r" t="t"/>
                <a:pathLst>
                  <a:path extrusionOk="0" h="400" w="469">
                    <a:moveTo>
                      <a:pt x="265" y="0"/>
                    </a:moveTo>
                    <a:cubicBezTo>
                      <a:pt x="82" y="0"/>
                      <a:pt x="0" y="224"/>
                      <a:pt x="122" y="346"/>
                    </a:cubicBezTo>
                    <a:cubicBezTo>
                      <a:pt x="165" y="383"/>
                      <a:pt x="214" y="399"/>
                      <a:pt x="261" y="399"/>
                    </a:cubicBezTo>
                    <a:cubicBezTo>
                      <a:pt x="369" y="399"/>
                      <a:pt x="468" y="311"/>
                      <a:pt x="468" y="183"/>
                    </a:cubicBezTo>
                    <a:cubicBezTo>
                      <a:pt x="448" y="81"/>
                      <a:pt x="366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9"/>
              <p:cNvSpPr/>
              <p:nvPr/>
            </p:nvSpPr>
            <p:spPr>
              <a:xfrm flipH="1" rot="10800000">
                <a:off x="7666784" y="5032455"/>
                <a:ext cx="32644" cy="27661"/>
              </a:xfrm>
              <a:custGeom>
                <a:rect b="b" l="l" r="r" t="t"/>
                <a:pathLst>
                  <a:path extrusionOk="0" h="755" w="891">
                    <a:moveTo>
                      <a:pt x="392" y="1"/>
                    </a:moveTo>
                    <a:cubicBezTo>
                      <a:pt x="383" y="1"/>
                      <a:pt x="375" y="1"/>
                      <a:pt x="367" y="2"/>
                    </a:cubicBezTo>
                    <a:cubicBezTo>
                      <a:pt x="163" y="2"/>
                      <a:pt x="1" y="185"/>
                      <a:pt x="1" y="388"/>
                    </a:cubicBezTo>
                    <a:cubicBezTo>
                      <a:pt x="14" y="615"/>
                      <a:pt x="194" y="755"/>
                      <a:pt x="385" y="755"/>
                    </a:cubicBezTo>
                    <a:cubicBezTo>
                      <a:pt x="485" y="755"/>
                      <a:pt x="588" y="716"/>
                      <a:pt x="672" y="632"/>
                    </a:cubicBezTo>
                    <a:cubicBezTo>
                      <a:pt x="890" y="375"/>
                      <a:pt x="703" y="1"/>
                      <a:pt x="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9"/>
              <p:cNvSpPr/>
              <p:nvPr/>
            </p:nvSpPr>
            <p:spPr>
              <a:xfrm flipH="1" rot="10800000">
                <a:off x="5457653" y="5055427"/>
                <a:ext cx="8573" cy="5386"/>
              </a:xfrm>
              <a:custGeom>
                <a:rect b="b" l="l" r="r" t="t"/>
                <a:pathLst>
                  <a:path extrusionOk="0" h="147" w="234">
                    <a:moveTo>
                      <a:pt x="127" y="0"/>
                    </a:moveTo>
                    <a:cubicBezTo>
                      <a:pt x="1" y="0"/>
                      <a:pt x="143" y="147"/>
                      <a:pt x="204" y="147"/>
                    </a:cubicBezTo>
                    <a:cubicBezTo>
                      <a:pt x="222" y="147"/>
                      <a:pt x="233" y="134"/>
                      <a:pt x="229" y="102"/>
                    </a:cubicBezTo>
                    <a:cubicBezTo>
                      <a:pt x="229" y="41"/>
                      <a:pt x="188" y="0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9"/>
              <p:cNvSpPr/>
              <p:nvPr/>
            </p:nvSpPr>
            <p:spPr>
              <a:xfrm flipH="1" rot="10800000">
                <a:off x="6808697" y="5042384"/>
                <a:ext cx="22166" cy="18465"/>
              </a:xfrm>
              <a:custGeom>
                <a:rect b="b" l="l" r="r" t="t"/>
                <a:pathLst>
                  <a:path extrusionOk="0" h="504" w="605">
                    <a:moveTo>
                      <a:pt x="271" y="0"/>
                    </a:moveTo>
                    <a:cubicBezTo>
                      <a:pt x="262" y="0"/>
                      <a:pt x="254" y="1"/>
                      <a:pt x="245" y="1"/>
                    </a:cubicBezTo>
                    <a:cubicBezTo>
                      <a:pt x="123" y="1"/>
                      <a:pt x="0" y="123"/>
                      <a:pt x="21" y="246"/>
                    </a:cubicBezTo>
                    <a:cubicBezTo>
                      <a:pt x="21" y="398"/>
                      <a:pt x="144" y="503"/>
                      <a:pt x="274" y="503"/>
                    </a:cubicBezTo>
                    <a:cubicBezTo>
                      <a:pt x="334" y="503"/>
                      <a:pt x="396" y="480"/>
                      <a:pt x="448" y="429"/>
                    </a:cubicBezTo>
                    <a:cubicBezTo>
                      <a:pt x="605" y="252"/>
                      <a:pt x="497" y="0"/>
                      <a:pt x="2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9"/>
              <p:cNvSpPr/>
              <p:nvPr/>
            </p:nvSpPr>
            <p:spPr>
              <a:xfrm flipH="1" rot="10800000">
                <a:off x="5940059" y="5052606"/>
                <a:ext cx="12823" cy="8317"/>
              </a:xfrm>
              <a:custGeom>
                <a:rect b="b" l="l" r="r" t="t"/>
                <a:pathLst>
                  <a:path extrusionOk="0" h="227" w="350">
                    <a:moveTo>
                      <a:pt x="212" y="0"/>
                    </a:moveTo>
                    <a:cubicBezTo>
                      <a:pt x="204" y="0"/>
                      <a:pt x="195" y="1"/>
                      <a:pt x="186" y="3"/>
                    </a:cubicBezTo>
                    <a:cubicBezTo>
                      <a:pt x="1" y="3"/>
                      <a:pt x="191" y="227"/>
                      <a:pt x="294" y="227"/>
                    </a:cubicBezTo>
                    <a:cubicBezTo>
                      <a:pt x="326" y="227"/>
                      <a:pt x="349" y="204"/>
                      <a:pt x="349" y="146"/>
                    </a:cubicBezTo>
                    <a:cubicBezTo>
                      <a:pt x="349" y="73"/>
                      <a:pt x="284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9"/>
              <p:cNvSpPr/>
              <p:nvPr/>
            </p:nvSpPr>
            <p:spPr>
              <a:xfrm flipH="1" rot="10800000">
                <a:off x="8011543" y="5030184"/>
                <a:ext cx="35099" cy="33633"/>
              </a:xfrm>
              <a:custGeom>
                <a:rect b="b" l="l" r="r" t="t"/>
                <a:pathLst>
                  <a:path extrusionOk="0" h="918" w="958">
                    <a:moveTo>
                      <a:pt x="497" y="0"/>
                    </a:moveTo>
                    <a:cubicBezTo>
                      <a:pt x="251" y="0"/>
                      <a:pt x="1" y="174"/>
                      <a:pt x="32" y="510"/>
                    </a:cubicBezTo>
                    <a:cubicBezTo>
                      <a:pt x="62" y="784"/>
                      <a:pt x="276" y="917"/>
                      <a:pt x="489" y="917"/>
                    </a:cubicBezTo>
                    <a:cubicBezTo>
                      <a:pt x="719" y="917"/>
                      <a:pt x="948" y="764"/>
                      <a:pt x="948" y="469"/>
                    </a:cubicBezTo>
                    <a:cubicBezTo>
                      <a:pt x="958" y="154"/>
                      <a:pt x="729" y="0"/>
                      <a:pt x="4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9"/>
              <p:cNvSpPr/>
              <p:nvPr/>
            </p:nvSpPr>
            <p:spPr>
              <a:xfrm flipH="1" rot="10800000">
                <a:off x="4791327" y="5069716"/>
                <a:ext cx="769" cy="37"/>
              </a:xfrm>
              <a:custGeom>
                <a:rect b="b" l="l" r="r" t="t"/>
                <a:pathLst>
                  <a:path extrusionOk="0" h="1" w="21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9"/>
              <p:cNvSpPr/>
              <p:nvPr/>
            </p:nvSpPr>
            <p:spPr>
              <a:xfrm flipH="1" rot="10800000">
                <a:off x="8087493" y="5033957"/>
                <a:ext cx="42316" cy="35831"/>
              </a:xfrm>
              <a:custGeom>
                <a:rect b="b" l="l" r="r" t="t"/>
                <a:pathLst>
                  <a:path extrusionOk="0" h="978" w="1155">
                    <a:moveTo>
                      <a:pt x="507" y="0"/>
                    </a:moveTo>
                    <a:cubicBezTo>
                      <a:pt x="247" y="0"/>
                      <a:pt x="0" y="210"/>
                      <a:pt x="15" y="510"/>
                    </a:cubicBezTo>
                    <a:cubicBezTo>
                      <a:pt x="35" y="774"/>
                      <a:pt x="259" y="978"/>
                      <a:pt x="523" y="978"/>
                    </a:cubicBezTo>
                    <a:cubicBezTo>
                      <a:pt x="951" y="937"/>
                      <a:pt x="1154" y="408"/>
                      <a:pt x="829" y="123"/>
                    </a:cubicBezTo>
                    <a:cubicBezTo>
                      <a:pt x="731" y="38"/>
                      <a:pt x="618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9"/>
              <p:cNvSpPr/>
              <p:nvPr/>
            </p:nvSpPr>
            <p:spPr>
              <a:xfrm flipH="1" rot="10800000">
                <a:off x="7841985" y="5041835"/>
                <a:ext cx="36564" cy="30922"/>
              </a:xfrm>
              <a:custGeom>
                <a:rect b="b" l="l" r="r" t="t"/>
                <a:pathLst>
                  <a:path extrusionOk="0" h="844" w="998">
                    <a:moveTo>
                      <a:pt x="428" y="1"/>
                    </a:moveTo>
                    <a:cubicBezTo>
                      <a:pt x="184" y="21"/>
                      <a:pt x="1" y="225"/>
                      <a:pt x="21" y="448"/>
                    </a:cubicBezTo>
                    <a:cubicBezTo>
                      <a:pt x="34" y="690"/>
                      <a:pt x="234" y="843"/>
                      <a:pt x="444" y="843"/>
                    </a:cubicBezTo>
                    <a:cubicBezTo>
                      <a:pt x="553" y="843"/>
                      <a:pt x="664" y="803"/>
                      <a:pt x="753" y="713"/>
                    </a:cubicBezTo>
                    <a:cubicBezTo>
                      <a:pt x="998" y="428"/>
                      <a:pt x="794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9"/>
              <p:cNvSpPr/>
              <p:nvPr/>
            </p:nvSpPr>
            <p:spPr>
              <a:xfrm flipH="1" rot="10800000">
                <a:off x="7572113" y="5046597"/>
                <a:ext cx="31142" cy="26929"/>
              </a:xfrm>
              <a:custGeom>
                <a:rect b="b" l="l" r="r" t="t"/>
                <a:pathLst>
                  <a:path extrusionOk="0" h="735" w="850">
                    <a:moveTo>
                      <a:pt x="371" y="1"/>
                    </a:moveTo>
                    <a:cubicBezTo>
                      <a:pt x="363" y="1"/>
                      <a:pt x="355" y="1"/>
                      <a:pt x="346" y="1"/>
                    </a:cubicBezTo>
                    <a:cubicBezTo>
                      <a:pt x="163" y="22"/>
                      <a:pt x="0" y="185"/>
                      <a:pt x="0" y="388"/>
                    </a:cubicBezTo>
                    <a:cubicBezTo>
                      <a:pt x="14" y="600"/>
                      <a:pt x="191" y="735"/>
                      <a:pt x="370" y="735"/>
                    </a:cubicBezTo>
                    <a:cubicBezTo>
                      <a:pt x="465" y="735"/>
                      <a:pt x="560" y="697"/>
                      <a:pt x="631" y="612"/>
                    </a:cubicBezTo>
                    <a:cubicBezTo>
                      <a:pt x="849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9"/>
              <p:cNvSpPr/>
              <p:nvPr/>
            </p:nvSpPr>
            <p:spPr>
              <a:xfrm flipH="1" rot="10800000">
                <a:off x="6903735" y="5054071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77" y="0"/>
                    </a:moveTo>
                    <a:cubicBezTo>
                      <a:pt x="139" y="0"/>
                      <a:pt x="0" y="98"/>
                      <a:pt x="11" y="278"/>
                    </a:cubicBezTo>
                    <a:cubicBezTo>
                      <a:pt x="11" y="420"/>
                      <a:pt x="133" y="542"/>
                      <a:pt x="296" y="542"/>
                    </a:cubicBezTo>
                    <a:cubicBezTo>
                      <a:pt x="438" y="542"/>
                      <a:pt x="560" y="400"/>
                      <a:pt x="540" y="258"/>
                    </a:cubicBezTo>
                    <a:cubicBezTo>
                      <a:pt x="530" y="82"/>
                      <a:pt x="404" y="0"/>
                      <a:pt x="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9"/>
              <p:cNvSpPr/>
              <p:nvPr/>
            </p:nvSpPr>
            <p:spPr>
              <a:xfrm flipH="1" rot="10800000">
                <a:off x="5552507" y="5066015"/>
                <a:ext cx="8976" cy="8207"/>
              </a:xfrm>
              <a:custGeom>
                <a:rect b="b" l="l" r="r" t="t"/>
                <a:pathLst>
                  <a:path extrusionOk="0" h="224" w="245">
                    <a:moveTo>
                      <a:pt x="142" y="0"/>
                    </a:moveTo>
                    <a:cubicBezTo>
                      <a:pt x="0" y="0"/>
                      <a:pt x="0" y="204"/>
                      <a:pt x="142" y="224"/>
                    </a:cubicBezTo>
                    <a:cubicBezTo>
                      <a:pt x="203" y="204"/>
                      <a:pt x="244" y="163"/>
                      <a:pt x="244" y="102"/>
                    </a:cubicBezTo>
                    <a:cubicBezTo>
                      <a:pt x="244" y="41"/>
                      <a:pt x="203" y="0"/>
                      <a:pt x="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9"/>
              <p:cNvSpPr/>
              <p:nvPr/>
            </p:nvSpPr>
            <p:spPr>
              <a:xfrm flipH="1" rot="10800000">
                <a:off x="6418215" y="5062242"/>
                <a:ext cx="18502" cy="15351"/>
              </a:xfrm>
              <a:custGeom>
                <a:rect b="b" l="l" r="r" t="t"/>
                <a:pathLst>
                  <a:path extrusionOk="0" h="419" w="505">
                    <a:moveTo>
                      <a:pt x="283" y="0"/>
                    </a:moveTo>
                    <a:cubicBezTo>
                      <a:pt x="226" y="0"/>
                      <a:pt x="167" y="23"/>
                      <a:pt x="118" y="72"/>
                    </a:cubicBezTo>
                    <a:cubicBezTo>
                      <a:pt x="1" y="208"/>
                      <a:pt x="89" y="419"/>
                      <a:pt x="275" y="419"/>
                    </a:cubicBezTo>
                    <a:cubicBezTo>
                      <a:pt x="284" y="419"/>
                      <a:pt x="292" y="419"/>
                      <a:pt x="301" y="418"/>
                    </a:cubicBezTo>
                    <a:cubicBezTo>
                      <a:pt x="403" y="418"/>
                      <a:pt x="504" y="316"/>
                      <a:pt x="504" y="214"/>
                    </a:cubicBezTo>
                    <a:cubicBezTo>
                      <a:pt x="491" y="81"/>
                      <a:pt x="391" y="0"/>
                      <a:pt x="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9"/>
              <p:cNvSpPr/>
              <p:nvPr/>
            </p:nvSpPr>
            <p:spPr>
              <a:xfrm flipH="1" rot="10800000">
                <a:off x="6034840" y="5069716"/>
                <a:ext cx="14948" cy="12713"/>
              </a:xfrm>
              <a:custGeom>
                <a:rect b="b" l="l" r="r" t="t"/>
                <a:pathLst>
                  <a:path extrusionOk="0" h="347" w="408">
                    <a:moveTo>
                      <a:pt x="163" y="0"/>
                    </a:moveTo>
                    <a:cubicBezTo>
                      <a:pt x="62" y="0"/>
                      <a:pt x="1" y="82"/>
                      <a:pt x="1" y="183"/>
                    </a:cubicBezTo>
                    <a:cubicBezTo>
                      <a:pt x="1" y="265"/>
                      <a:pt x="82" y="346"/>
                      <a:pt x="184" y="346"/>
                    </a:cubicBezTo>
                    <a:cubicBezTo>
                      <a:pt x="408" y="326"/>
                      <a:pt x="387" y="0"/>
                      <a:pt x="1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9"/>
              <p:cNvSpPr/>
              <p:nvPr/>
            </p:nvSpPr>
            <p:spPr>
              <a:xfrm flipH="1" rot="10800000">
                <a:off x="7476672" y="5057735"/>
                <a:ext cx="30409" cy="25463"/>
              </a:xfrm>
              <a:custGeom>
                <a:rect b="b" l="l" r="r" t="t"/>
                <a:pathLst>
                  <a:path extrusionOk="0" h="695" w="830">
                    <a:moveTo>
                      <a:pt x="371" y="0"/>
                    </a:moveTo>
                    <a:cubicBezTo>
                      <a:pt x="363" y="0"/>
                      <a:pt x="355" y="0"/>
                      <a:pt x="347" y="1"/>
                    </a:cubicBezTo>
                    <a:cubicBezTo>
                      <a:pt x="164" y="1"/>
                      <a:pt x="1" y="164"/>
                      <a:pt x="21" y="367"/>
                    </a:cubicBezTo>
                    <a:cubicBezTo>
                      <a:pt x="34" y="565"/>
                      <a:pt x="193" y="695"/>
                      <a:pt x="364" y="695"/>
                    </a:cubicBezTo>
                    <a:cubicBezTo>
                      <a:pt x="457" y="695"/>
                      <a:pt x="553" y="656"/>
                      <a:pt x="632" y="571"/>
                    </a:cubicBezTo>
                    <a:cubicBezTo>
                      <a:pt x="830" y="353"/>
                      <a:pt x="661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9"/>
              <p:cNvSpPr/>
              <p:nvPr/>
            </p:nvSpPr>
            <p:spPr>
              <a:xfrm flipH="1" rot="10800000">
                <a:off x="6998809" y="5063304"/>
                <a:ext cx="24437" cy="20664"/>
              </a:xfrm>
              <a:custGeom>
                <a:rect b="b" l="l" r="r" t="t"/>
                <a:pathLst>
                  <a:path extrusionOk="0" h="564" w="667">
                    <a:moveTo>
                      <a:pt x="290" y="1"/>
                    </a:moveTo>
                    <a:cubicBezTo>
                      <a:pt x="282" y="1"/>
                      <a:pt x="273" y="1"/>
                      <a:pt x="265" y="2"/>
                    </a:cubicBezTo>
                    <a:cubicBezTo>
                      <a:pt x="122" y="22"/>
                      <a:pt x="0" y="144"/>
                      <a:pt x="21" y="307"/>
                    </a:cubicBezTo>
                    <a:cubicBezTo>
                      <a:pt x="21" y="465"/>
                      <a:pt x="157" y="563"/>
                      <a:pt x="298" y="563"/>
                    </a:cubicBezTo>
                    <a:cubicBezTo>
                      <a:pt x="374" y="563"/>
                      <a:pt x="452" y="534"/>
                      <a:pt x="509" y="470"/>
                    </a:cubicBezTo>
                    <a:cubicBezTo>
                      <a:pt x="667" y="292"/>
                      <a:pt x="538" y="1"/>
                      <a:pt x="2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9"/>
              <p:cNvSpPr/>
              <p:nvPr/>
            </p:nvSpPr>
            <p:spPr>
              <a:xfrm flipH="1" rot="10800000">
                <a:off x="7094213" y="5068580"/>
                <a:ext cx="25939" cy="21360"/>
              </a:xfrm>
              <a:custGeom>
                <a:rect b="b" l="l" r="r" t="t"/>
                <a:pathLst>
                  <a:path extrusionOk="0" h="583" w="708">
                    <a:moveTo>
                      <a:pt x="331" y="1"/>
                    </a:moveTo>
                    <a:cubicBezTo>
                      <a:pt x="323" y="1"/>
                      <a:pt x="315" y="1"/>
                      <a:pt x="306" y="2"/>
                    </a:cubicBezTo>
                    <a:cubicBezTo>
                      <a:pt x="143" y="2"/>
                      <a:pt x="1" y="144"/>
                      <a:pt x="21" y="307"/>
                    </a:cubicBezTo>
                    <a:cubicBezTo>
                      <a:pt x="21" y="480"/>
                      <a:pt x="160" y="583"/>
                      <a:pt x="307" y="583"/>
                    </a:cubicBezTo>
                    <a:cubicBezTo>
                      <a:pt x="386" y="583"/>
                      <a:pt x="466" y="554"/>
                      <a:pt x="530" y="490"/>
                    </a:cubicBezTo>
                    <a:cubicBezTo>
                      <a:pt x="707" y="293"/>
                      <a:pt x="579" y="1"/>
                      <a:pt x="3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9"/>
              <p:cNvSpPr/>
              <p:nvPr/>
            </p:nvSpPr>
            <p:spPr>
              <a:xfrm flipH="1" rot="10800000">
                <a:off x="7381268" y="5065502"/>
                <a:ext cx="28870" cy="24437"/>
              </a:xfrm>
              <a:custGeom>
                <a:rect b="b" l="l" r="r" t="t"/>
                <a:pathLst>
                  <a:path extrusionOk="0" h="667" w="788">
                    <a:moveTo>
                      <a:pt x="370" y="1"/>
                    </a:moveTo>
                    <a:cubicBezTo>
                      <a:pt x="362" y="1"/>
                      <a:pt x="354" y="1"/>
                      <a:pt x="346" y="2"/>
                    </a:cubicBezTo>
                    <a:cubicBezTo>
                      <a:pt x="143" y="2"/>
                      <a:pt x="0" y="165"/>
                      <a:pt x="20" y="348"/>
                    </a:cubicBezTo>
                    <a:cubicBezTo>
                      <a:pt x="20" y="545"/>
                      <a:pt x="182" y="666"/>
                      <a:pt x="346" y="666"/>
                    </a:cubicBezTo>
                    <a:cubicBezTo>
                      <a:pt x="436" y="666"/>
                      <a:pt x="526" y="630"/>
                      <a:pt x="590" y="551"/>
                    </a:cubicBezTo>
                    <a:cubicBezTo>
                      <a:pt x="788" y="334"/>
                      <a:pt x="640" y="1"/>
                      <a:pt x="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9"/>
              <p:cNvSpPr/>
              <p:nvPr/>
            </p:nvSpPr>
            <p:spPr>
              <a:xfrm flipH="1" rot="10800000">
                <a:off x="5647911" y="5081660"/>
                <a:ext cx="11211" cy="9709"/>
              </a:xfrm>
              <a:custGeom>
                <a:rect b="b" l="l" r="r" t="t"/>
                <a:pathLst>
                  <a:path extrusionOk="0" h="265" w="306">
                    <a:moveTo>
                      <a:pt x="123" y="0"/>
                    </a:moveTo>
                    <a:lnTo>
                      <a:pt x="123" y="20"/>
                    </a:lnTo>
                    <a:cubicBezTo>
                      <a:pt x="62" y="20"/>
                      <a:pt x="1" y="81"/>
                      <a:pt x="1" y="142"/>
                    </a:cubicBezTo>
                    <a:cubicBezTo>
                      <a:pt x="1" y="204"/>
                      <a:pt x="62" y="265"/>
                      <a:pt x="143" y="265"/>
                    </a:cubicBezTo>
                    <a:cubicBezTo>
                      <a:pt x="306" y="244"/>
                      <a:pt x="286" y="0"/>
                      <a:pt x="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9"/>
              <p:cNvSpPr/>
              <p:nvPr/>
            </p:nvSpPr>
            <p:spPr>
              <a:xfrm flipH="1" rot="10800000">
                <a:off x="7921012" y="5058688"/>
                <a:ext cx="38616" cy="32717"/>
              </a:xfrm>
              <a:custGeom>
                <a:rect b="b" l="l" r="r" t="t"/>
                <a:pathLst>
                  <a:path extrusionOk="0" h="893" w="1054">
                    <a:moveTo>
                      <a:pt x="472" y="0"/>
                    </a:moveTo>
                    <a:cubicBezTo>
                      <a:pt x="464" y="0"/>
                      <a:pt x="456" y="1"/>
                      <a:pt x="448" y="1"/>
                    </a:cubicBezTo>
                    <a:cubicBezTo>
                      <a:pt x="204" y="21"/>
                      <a:pt x="1" y="225"/>
                      <a:pt x="21" y="469"/>
                    </a:cubicBezTo>
                    <a:cubicBezTo>
                      <a:pt x="34" y="726"/>
                      <a:pt x="254" y="893"/>
                      <a:pt x="478" y="893"/>
                    </a:cubicBezTo>
                    <a:cubicBezTo>
                      <a:pt x="591" y="893"/>
                      <a:pt x="705" y="850"/>
                      <a:pt x="794" y="754"/>
                    </a:cubicBezTo>
                    <a:cubicBezTo>
                      <a:pt x="1053" y="455"/>
                      <a:pt x="844" y="0"/>
                      <a:pt x="4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9"/>
              <p:cNvSpPr/>
              <p:nvPr/>
            </p:nvSpPr>
            <p:spPr>
              <a:xfrm flipH="1" rot="10800000">
                <a:off x="7285827" y="5069789"/>
                <a:ext cx="24291" cy="23155"/>
              </a:xfrm>
              <a:custGeom>
                <a:rect b="b" l="l" r="r" t="t"/>
                <a:pathLst>
                  <a:path extrusionOk="0" h="632" w="663">
                    <a:moveTo>
                      <a:pt x="357" y="0"/>
                    </a:moveTo>
                    <a:cubicBezTo>
                      <a:pt x="347" y="0"/>
                      <a:pt x="337" y="1"/>
                      <a:pt x="326" y="2"/>
                    </a:cubicBezTo>
                    <a:cubicBezTo>
                      <a:pt x="143" y="2"/>
                      <a:pt x="1" y="145"/>
                      <a:pt x="21" y="328"/>
                    </a:cubicBezTo>
                    <a:cubicBezTo>
                      <a:pt x="21" y="534"/>
                      <a:pt x="172" y="631"/>
                      <a:pt x="326" y="631"/>
                    </a:cubicBezTo>
                    <a:cubicBezTo>
                      <a:pt x="492" y="631"/>
                      <a:pt x="662" y="518"/>
                      <a:pt x="652" y="308"/>
                    </a:cubicBezTo>
                    <a:cubicBezTo>
                      <a:pt x="652" y="136"/>
                      <a:pt x="509" y="0"/>
                      <a:pt x="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9"/>
              <p:cNvSpPr/>
              <p:nvPr/>
            </p:nvSpPr>
            <p:spPr>
              <a:xfrm flipH="1" rot="10800000">
                <a:off x="7190387" y="5071218"/>
                <a:ext cx="25939" cy="22422"/>
              </a:xfrm>
              <a:custGeom>
                <a:rect b="b" l="l" r="r" t="t"/>
                <a:pathLst>
                  <a:path extrusionOk="0" h="612" w="708">
                    <a:moveTo>
                      <a:pt x="311" y="0"/>
                    </a:moveTo>
                    <a:cubicBezTo>
                      <a:pt x="303" y="0"/>
                      <a:pt x="294" y="0"/>
                      <a:pt x="286" y="1"/>
                    </a:cubicBezTo>
                    <a:cubicBezTo>
                      <a:pt x="123" y="1"/>
                      <a:pt x="1" y="164"/>
                      <a:pt x="1" y="327"/>
                    </a:cubicBezTo>
                    <a:cubicBezTo>
                      <a:pt x="14" y="500"/>
                      <a:pt x="158" y="612"/>
                      <a:pt x="307" y="612"/>
                    </a:cubicBezTo>
                    <a:cubicBezTo>
                      <a:pt x="386" y="612"/>
                      <a:pt x="467" y="580"/>
                      <a:pt x="530" y="510"/>
                    </a:cubicBezTo>
                    <a:cubicBezTo>
                      <a:pt x="708" y="312"/>
                      <a:pt x="579" y="0"/>
                      <a:pt x="3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9"/>
              <p:cNvSpPr/>
              <p:nvPr/>
            </p:nvSpPr>
            <p:spPr>
              <a:xfrm flipH="1" rot="10800000">
                <a:off x="7749548" y="5064220"/>
                <a:ext cx="34146" cy="29420"/>
              </a:xfrm>
              <a:custGeom>
                <a:rect b="b" l="l" r="r" t="t"/>
                <a:pathLst>
                  <a:path extrusionOk="0" h="803" w="932">
                    <a:moveTo>
                      <a:pt x="412" y="0"/>
                    </a:moveTo>
                    <a:cubicBezTo>
                      <a:pt x="404" y="0"/>
                      <a:pt x="395" y="1"/>
                      <a:pt x="387" y="1"/>
                    </a:cubicBezTo>
                    <a:cubicBezTo>
                      <a:pt x="163" y="1"/>
                      <a:pt x="0" y="184"/>
                      <a:pt x="0" y="408"/>
                    </a:cubicBezTo>
                    <a:cubicBezTo>
                      <a:pt x="14" y="650"/>
                      <a:pt x="213" y="803"/>
                      <a:pt x="418" y="803"/>
                    </a:cubicBezTo>
                    <a:cubicBezTo>
                      <a:pt x="523" y="803"/>
                      <a:pt x="630" y="762"/>
                      <a:pt x="713" y="673"/>
                    </a:cubicBezTo>
                    <a:cubicBezTo>
                      <a:pt x="931" y="414"/>
                      <a:pt x="76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9"/>
              <p:cNvSpPr/>
              <p:nvPr/>
            </p:nvSpPr>
            <p:spPr>
              <a:xfrm flipH="1" rot="10800000">
                <a:off x="6512190" y="5080157"/>
                <a:ext cx="21946" cy="16487"/>
              </a:xfrm>
              <a:custGeom>
                <a:rect b="b" l="l" r="r" t="t"/>
                <a:pathLst>
                  <a:path extrusionOk="0" h="450" w="599">
                    <a:moveTo>
                      <a:pt x="299" y="1"/>
                    </a:moveTo>
                    <a:cubicBezTo>
                      <a:pt x="293" y="1"/>
                      <a:pt x="286" y="1"/>
                      <a:pt x="280" y="2"/>
                    </a:cubicBezTo>
                    <a:cubicBezTo>
                      <a:pt x="1" y="22"/>
                      <a:pt x="14" y="450"/>
                      <a:pt x="281" y="450"/>
                    </a:cubicBezTo>
                    <a:cubicBezTo>
                      <a:pt x="287" y="450"/>
                      <a:pt x="294" y="450"/>
                      <a:pt x="300" y="449"/>
                    </a:cubicBezTo>
                    <a:cubicBezTo>
                      <a:pt x="598" y="429"/>
                      <a:pt x="586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9"/>
              <p:cNvSpPr/>
              <p:nvPr/>
            </p:nvSpPr>
            <p:spPr>
              <a:xfrm flipH="1" rot="10800000">
                <a:off x="7998024" y="5067481"/>
                <a:ext cx="40814" cy="35099"/>
              </a:xfrm>
              <a:custGeom>
                <a:rect b="b" l="l" r="r" t="t"/>
                <a:pathLst>
                  <a:path extrusionOk="0" h="958" w="1114">
                    <a:moveTo>
                      <a:pt x="491" y="0"/>
                    </a:moveTo>
                    <a:cubicBezTo>
                      <a:pt x="237" y="0"/>
                      <a:pt x="1" y="210"/>
                      <a:pt x="15" y="510"/>
                    </a:cubicBezTo>
                    <a:cubicBezTo>
                      <a:pt x="15" y="754"/>
                      <a:pt x="239" y="957"/>
                      <a:pt x="503" y="957"/>
                    </a:cubicBezTo>
                    <a:cubicBezTo>
                      <a:pt x="930" y="937"/>
                      <a:pt x="1114" y="408"/>
                      <a:pt x="808" y="123"/>
                    </a:cubicBezTo>
                    <a:cubicBezTo>
                      <a:pt x="711" y="38"/>
                      <a:pt x="600" y="0"/>
                      <a:pt x="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9"/>
              <p:cNvSpPr/>
              <p:nvPr/>
            </p:nvSpPr>
            <p:spPr>
              <a:xfrm flipH="1" rot="10800000">
                <a:off x="6125811" y="5090453"/>
                <a:ext cx="15681" cy="13593"/>
              </a:xfrm>
              <a:custGeom>
                <a:rect b="b" l="l" r="r" t="t"/>
                <a:pathLst>
                  <a:path extrusionOk="0" h="371" w="428">
                    <a:moveTo>
                      <a:pt x="244" y="0"/>
                    </a:moveTo>
                    <a:cubicBezTo>
                      <a:pt x="81" y="20"/>
                      <a:pt x="0" y="204"/>
                      <a:pt x="122" y="326"/>
                    </a:cubicBezTo>
                    <a:cubicBezTo>
                      <a:pt x="159" y="357"/>
                      <a:pt x="202" y="371"/>
                      <a:pt x="243" y="371"/>
                    </a:cubicBezTo>
                    <a:cubicBezTo>
                      <a:pt x="339" y="371"/>
                      <a:pt x="427" y="297"/>
                      <a:pt x="427" y="183"/>
                    </a:cubicBezTo>
                    <a:cubicBezTo>
                      <a:pt x="427" y="82"/>
                      <a:pt x="346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9"/>
              <p:cNvSpPr/>
              <p:nvPr/>
            </p:nvSpPr>
            <p:spPr>
              <a:xfrm flipH="1" rot="10800000">
                <a:off x="5741850" y="5099392"/>
                <a:ext cx="10478" cy="10039"/>
              </a:xfrm>
              <a:custGeom>
                <a:rect b="b" l="l" r="r" t="t"/>
                <a:pathLst>
                  <a:path extrusionOk="0" h="274" w="286">
                    <a:moveTo>
                      <a:pt x="168" y="1"/>
                    </a:moveTo>
                    <a:cubicBezTo>
                      <a:pt x="159" y="1"/>
                      <a:pt x="151" y="2"/>
                      <a:pt x="143" y="5"/>
                    </a:cubicBezTo>
                    <a:cubicBezTo>
                      <a:pt x="62" y="5"/>
                      <a:pt x="1" y="66"/>
                      <a:pt x="1" y="147"/>
                    </a:cubicBezTo>
                    <a:cubicBezTo>
                      <a:pt x="1" y="218"/>
                      <a:pt x="47" y="273"/>
                      <a:pt x="112" y="273"/>
                    </a:cubicBezTo>
                    <a:cubicBezTo>
                      <a:pt x="122" y="273"/>
                      <a:pt x="132" y="272"/>
                      <a:pt x="143" y="269"/>
                    </a:cubicBezTo>
                    <a:cubicBezTo>
                      <a:pt x="224" y="269"/>
                      <a:pt x="285" y="208"/>
                      <a:pt x="285" y="127"/>
                    </a:cubicBezTo>
                    <a:cubicBezTo>
                      <a:pt x="285" y="56"/>
                      <a:pt x="224" y="1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9"/>
              <p:cNvSpPr/>
              <p:nvPr/>
            </p:nvSpPr>
            <p:spPr>
              <a:xfrm flipH="1" rot="10800000">
                <a:off x="7655610" y="5084297"/>
                <a:ext cx="33377" cy="28724"/>
              </a:xfrm>
              <a:custGeom>
                <a:rect b="b" l="l" r="r" t="t"/>
                <a:pathLst>
                  <a:path extrusionOk="0" h="784" w="911">
                    <a:moveTo>
                      <a:pt x="411" y="0"/>
                    </a:moveTo>
                    <a:cubicBezTo>
                      <a:pt x="403" y="0"/>
                      <a:pt x="395" y="0"/>
                      <a:pt x="387" y="1"/>
                    </a:cubicBezTo>
                    <a:cubicBezTo>
                      <a:pt x="163" y="21"/>
                      <a:pt x="0" y="204"/>
                      <a:pt x="0" y="408"/>
                    </a:cubicBezTo>
                    <a:cubicBezTo>
                      <a:pt x="14" y="635"/>
                      <a:pt x="203" y="783"/>
                      <a:pt x="400" y="783"/>
                    </a:cubicBezTo>
                    <a:cubicBezTo>
                      <a:pt x="503" y="783"/>
                      <a:pt x="608" y="743"/>
                      <a:pt x="692" y="652"/>
                    </a:cubicBezTo>
                    <a:cubicBezTo>
                      <a:pt x="911" y="414"/>
                      <a:pt x="741" y="0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9"/>
              <p:cNvSpPr/>
              <p:nvPr/>
            </p:nvSpPr>
            <p:spPr>
              <a:xfrm flipH="1" rot="10800000">
                <a:off x="6606092" y="5096534"/>
                <a:ext cx="20737" cy="17366"/>
              </a:xfrm>
              <a:custGeom>
                <a:rect b="b" l="l" r="r" t="t"/>
                <a:pathLst>
                  <a:path extrusionOk="0" h="474" w="566">
                    <a:moveTo>
                      <a:pt x="322" y="0"/>
                    </a:moveTo>
                    <a:cubicBezTo>
                      <a:pt x="257" y="0"/>
                      <a:pt x="189" y="27"/>
                      <a:pt x="138" y="86"/>
                    </a:cubicBezTo>
                    <a:cubicBezTo>
                      <a:pt x="1" y="223"/>
                      <a:pt x="109" y="474"/>
                      <a:pt x="299" y="474"/>
                    </a:cubicBezTo>
                    <a:cubicBezTo>
                      <a:pt x="306" y="474"/>
                      <a:pt x="314" y="473"/>
                      <a:pt x="321" y="473"/>
                    </a:cubicBezTo>
                    <a:cubicBezTo>
                      <a:pt x="464" y="473"/>
                      <a:pt x="565" y="351"/>
                      <a:pt x="545" y="228"/>
                    </a:cubicBezTo>
                    <a:cubicBezTo>
                      <a:pt x="545" y="85"/>
                      <a:pt x="437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9"/>
              <p:cNvSpPr/>
              <p:nvPr/>
            </p:nvSpPr>
            <p:spPr>
              <a:xfrm flipH="1" rot="10800000">
                <a:off x="7829308" y="5086056"/>
                <a:ext cx="37114" cy="31435"/>
              </a:xfrm>
              <a:custGeom>
                <a:rect b="b" l="l" r="r" t="t"/>
                <a:pathLst>
                  <a:path extrusionOk="0" h="858" w="1013">
                    <a:moveTo>
                      <a:pt x="453" y="0"/>
                    </a:moveTo>
                    <a:cubicBezTo>
                      <a:pt x="445" y="0"/>
                      <a:pt x="437" y="0"/>
                      <a:pt x="428" y="1"/>
                    </a:cubicBezTo>
                    <a:cubicBezTo>
                      <a:pt x="184" y="1"/>
                      <a:pt x="1" y="204"/>
                      <a:pt x="21" y="449"/>
                    </a:cubicBezTo>
                    <a:cubicBezTo>
                      <a:pt x="21" y="700"/>
                      <a:pt x="228" y="857"/>
                      <a:pt x="446" y="857"/>
                    </a:cubicBezTo>
                    <a:cubicBezTo>
                      <a:pt x="562" y="857"/>
                      <a:pt x="682" y="812"/>
                      <a:pt x="774" y="713"/>
                    </a:cubicBezTo>
                    <a:cubicBezTo>
                      <a:pt x="1013" y="434"/>
                      <a:pt x="823" y="0"/>
                      <a:pt x="4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9"/>
              <p:cNvSpPr/>
              <p:nvPr/>
            </p:nvSpPr>
            <p:spPr>
              <a:xfrm flipH="1" rot="10800000">
                <a:off x="6218980" y="5110750"/>
                <a:ext cx="17183" cy="14289"/>
              </a:xfrm>
              <a:custGeom>
                <a:rect b="b" l="l" r="r" t="t"/>
                <a:pathLst>
                  <a:path extrusionOk="0" h="390" w="469">
                    <a:moveTo>
                      <a:pt x="271" y="1"/>
                    </a:moveTo>
                    <a:cubicBezTo>
                      <a:pt x="219" y="1"/>
                      <a:pt x="166" y="21"/>
                      <a:pt x="123" y="64"/>
                    </a:cubicBezTo>
                    <a:cubicBezTo>
                      <a:pt x="1" y="186"/>
                      <a:pt x="102" y="390"/>
                      <a:pt x="286" y="390"/>
                    </a:cubicBezTo>
                    <a:cubicBezTo>
                      <a:pt x="387" y="390"/>
                      <a:pt x="469" y="288"/>
                      <a:pt x="469" y="186"/>
                    </a:cubicBezTo>
                    <a:cubicBezTo>
                      <a:pt x="456" y="68"/>
                      <a:pt x="366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9"/>
              <p:cNvSpPr/>
              <p:nvPr/>
            </p:nvSpPr>
            <p:spPr>
              <a:xfrm flipH="1" rot="10800000">
                <a:off x="7561158" y="5101041"/>
                <a:ext cx="32607" cy="27515"/>
              </a:xfrm>
              <a:custGeom>
                <a:rect b="b" l="l" r="r" t="t"/>
                <a:pathLst>
                  <a:path extrusionOk="0" h="751" w="890">
                    <a:moveTo>
                      <a:pt x="393" y="1"/>
                    </a:moveTo>
                    <a:cubicBezTo>
                      <a:pt x="192" y="1"/>
                      <a:pt x="0" y="158"/>
                      <a:pt x="15" y="384"/>
                    </a:cubicBezTo>
                    <a:cubicBezTo>
                      <a:pt x="15" y="588"/>
                      <a:pt x="198" y="751"/>
                      <a:pt x="401" y="751"/>
                    </a:cubicBezTo>
                    <a:cubicBezTo>
                      <a:pt x="747" y="730"/>
                      <a:pt x="889" y="323"/>
                      <a:pt x="645" y="99"/>
                    </a:cubicBezTo>
                    <a:cubicBezTo>
                      <a:pt x="571" y="31"/>
                      <a:pt x="481" y="1"/>
                      <a:pt x="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9"/>
              <p:cNvSpPr/>
              <p:nvPr/>
            </p:nvSpPr>
            <p:spPr>
              <a:xfrm flipH="1" rot="10800000">
                <a:off x="6703584" y="5110237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44" y="1"/>
                    </a:moveTo>
                    <a:cubicBezTo>
                      <a:pt x="102" y="1"/>
                      <a:pt x="0" y="102"/>
                      <a:pt x="0" y="245"/>
                    </a:cubicBezTo>
                    <a:cubicBezTo>
                      <a:pt x="0" y="397"/>
                      <a:pt x="123" y="503"/>
                      <a:pt x="253" y="503"/>
                    </a:cubicBezTo>
                    <a:cubicBezTo>
                      <a:pt x="314" y="503"/>
                      <a:pt x="376" y="480"/>
                      <a:pt x="428" y="428"/>
                    </a:cubicBezTo>
                    <a:cubicBezTo>
                      <a:pt x="590" y="265"/>
                      <a:pt x="489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9"/>
              <p:cNvSpPr/>
              <p:nvPr/>
            </p:nvSpPr>
            <p:spPr>
              <a:xfrm flipH="1" rot="10800000">
                <a:off x="5835788" y="5118187"/>
                <a:ext cx="11211" cy="11211"/>
              </a:xfrm>
              <a:custGeom>
                <a:rect b="b" l="l" r="r" t="t"/>
                <a:pathLst>
                  <a:path extrusionOk="0" h="306" w="306">
                    <a:moveTo>
                      <a:pt x="143" y="0"/>
                    </a:moveTo>
                    <a:cubicBezTo>
                      <a:pt x="62" y="0"/>
                      <a:pt x="0" y="61"/>
                      <a:pt x="0" y="163"/>
                    </a:cubicBezTo>
                    <a:cubicBezTo>
                      <a:pt x="0" y="244"/>
                      <a:pt x="82" y="305"/>
                      <a:pt x="163" y="305"/>
                    </a:cubicBezTo>
                    <a:cubicBezTo>
                      <a:pt x="245" y="305"/>
                      <a:pt x="306" y="224"/>
                      <a:pt x="306" y="143"/>
                    </a:cubicBezTo>
                    <a:cubicBezTo>
                      <a:pt x="306" y="61"/>
                      <a:pt x="224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9"/>
              <p:cNvSpPr/>
              <p:nvPr/>
            </p:nvSpPr>
            <p:spPr>
              <a:xfrm flipH="1" rot="10800000">
                <a:off x="7907053" y="5098806"/>
                <a:ext cx="40081" cy="34036"/>
              </a:xfrm>
              <a:custGeom>
                <a:rect b="b" l="l" r="r" t="t"/>
                <a:pathLst>
                  <a:path extrusionOk="0" h="929" w="1094">
                    <a:moveTo>
                      <a:pt x="484" y="0"/>
                    </a:moveTo>
                    <a:cubicBezTo>
                      <a:pt x="237" y="0"/>
                      <a:pt x="1" y="195"/>
                      <a:pt x="15" y="481"/>
                    </a:cubicBezTo>
                    <a:cubicBezTo>
                      <a:pt x="36" y="745"/>
                      <a:pt x="239" y="929"/>
                      <a:pt x="504" y="929"/>
                    </a:cubicBezTo>
                    <a:cubicBezTo>
                      <a:pt x="911" y="908"/>
                      <a:pt x="1094" y="399"/>
                      <a:pt x="789" y="115"/>
                    </a:cubicBezTo>
                    <a:cubicBezTo>
                      <a:pt x="697" y="36"/>
                      <a:pt x="590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9"/>
              <p:cNvSpPr/>
              <p:nvPr/>
            </p:nvSpPr>
            <p:spPr>
              <a:xfrm flipH="1" rot="10800000">
                <a:off x="7466633" y="5113864"/>
                <a:ext cx="27661" cy="26635"/>
              </a:xfrm>
              <a:custGeom>
                <a:rect b="b" l="l" r="r" t="t"/>
                <a:pathLst>
                  <a:path extrusionOk="0" h="727" w="755">
                    <a:moveTo>
                      <a:pt x="368" y="0"/>
                    </a:moveTo>
                    <a:cubicBezTo>
                      <a:pt x="189" y="0"/>
                      <a:pt x="10" y="123"/>
                      <a:pt x="10" y="364"/>
                    </a:cubicBezTo>
                    <a:cubicBezTo>
                      <a:pt x="0" y="609"/>
                      <a:pt x="178" y="726"/>
                      <a:pt x="359" y="726"/>
                    </a:cubicBezTo>
                    <a:cubicBezTo>
                      <a:pt x="555" y="726"/>
                      <a:pt x="754" y="588"/>
                      <a:pt x="722" y="324"/>
                    </a:cubicBezTo>
                    <a:cubicBezTo>
                      <a:pt x="703" y="107"/>
                      <a:pt x="536" y="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9"/>
              <p:cNvSpPr/>
              <p:nvPr/>
            </p:nvSpPr>
            <p:spPr>
              <a:xfrm flipH="1" rot="10800000">
                <a:off x="7736872" y="5110860"/>
                <a:ext cx="35612" cy="30482"/>
              </a:xfrm>
              <a:custGeom>
                <a:rect b="b" l="l" r="r" t="t"/>
                <a:pathLst>
                  <a:path extrusionOk="0" h="832" w="972">
                    <a:moveTo>
                      <a:pt x="431" y="0"/>
                    </a:moveTo>
                    <a:cubicBezTo>
                      <a:pt x="423" y="0"/>
                      <a:pt x="415" y="0"/>
                      <a:pt x="407" y="1"/>
                    </a:cubicBezTo>
                    <a:cubicBezTo>
                      <a:pt x="184" y="1"/>
                      <a:pt x="0" y="204"/>
                      <a:pt x="21" y="428"/>
                    </a:cubicBezTo>
                    <a:cubicBezTo>
                      <a:pt x="21" y="670"/>
                      <a:pt x="225" y="832"/>
                      <a:pt x="434" y="832"/>
                    </a:cubicBezTo>
                    <a:cubicBezTo>
                      <a:pt x="541" y="832"/>
                      <a:pt x="650" y="789"/>
                      <a:pt x="733" y="693"/>
                    </a:cubicBezTo>
                    <a:cubicBezTo>
                      <a:pt x="972" y="434"/>
                      <a:pt x="782" y="0"/>
                      <a:pt x="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9"/>
              <p:cNvSpPr/>
              <p:nvPr/>
            </p:nvSpPr>
            <p:spPr>
              <a:xfrm flipH="1" rot="10800000">
                <a:off x="6797853" y="5121924"/>
                <a:ext cx="20554" cy="19894"/>
              </a:xfrm>
              <a:custGeom>
                <a:rect b="b" l="l" r="r" t="t"/>
                <a:pathLst>
                  <a:path extrusionOk="0" h="543" w="561">
                    <a:moveTo>
                      <a:pt x="286" y="0"/>
                    </a:moveTo>
                    <a:cubicBezTo>
                      <a:pt x="145" y="0"/>
                      <a:pt x="1" y="98"/>
                      <a:pt x="12" y="278"/>
                    </a:cubicBezTo>
                    <a:cubicBezTo>
                      <a:pt x="12" y="421"/>
                      <a:pt x="154" y="543"/>
                      <a:pt x="296" y="543"/>
                    </a:cubicBezTo>
                    <a:cubicBezTo>
                      <a:pt x="439" y="543"/>
                      <a:pt x="561" y="400"/>
                      <a:pt x="541" y="258"/>
                    </a:cubicBezTo>
                    <a:cubicBezTo>
                      <a:pt x="541" y="83"/>
                      <a:pt x="415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9"/>
              <p:cNvSpPr/>
              <p:nvPr/>
            </p:nvSpPr>
            <p:spPr>
              <a:xfrm flipH="1" rot="10800000">
                <a:off x="6312186" y="5130131"/>
                <a:ext cx="18648" cy="15351"/>
              </a:xfrm>
              <a:custGeom>
                <a:rect b="b" l="l" r="r" t="t"/>
                <a:pathLst>
                  <a:path extrusionOk="0" h="419" w="509">
                    <a:moveTo>
                      <a:pt x="296" y="0"/>
                    </a:moveTo>
                    <a:cubicBezTo>
                      <a:pt x="241" y="0"/>
                      <a:pt x="186" y="23"/>
                      <a:pt x="143" y="73"/>
                    </a:cubicBezTo>
                    <a:cubicBezTo>
                      <a:pt x="0" y="195"/>
                      <a:pt x="122" y="419"/>
                      <a:pt x="305" y="419"/>
                    </a:cubicBezTo>
                    <a:cubicBezTo>
                      <a:pt x="428" y="419"/>
                      <a:pt x="509" y="317"/>
                      <a:pt x="509" y="195"/>
                    </a:cubicBezTo>
                    <a:cubicBezTo>
                      <a:pt x="496" y="76"/>
                      <a:pt x="397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9"/>
              <p:cNvSpPr/>
              <p:nvPr/>
            </p:nvSpPr>
            <p:spPr>
              <a:xfrm flipH="1" rot="10800000">
                <a:off x="5927492" y="5138155"/>
                <a:ext cx="14179" cy="12237"/>
              </a:xfrm>
              <a:custGeom>
                <a:rect b="b" l="l" r="r" t="t"/>
                <a:pathLst>
                  <a:path extrusionOk="0" h="334" w="387">
                    <a:moveTo>
                      <a:pt x="235" y="0"/>
                    </a:moveTo>
                    <a:cubicBezTo>
                      <a:pt x="225" y="0"/>
                      <a:pt x="215" y="1"/>
                      <a:pt x="204" y="4"/>
                    </a:cubicBezTo>
                    <a:cubicBezTo>
                      <a:pt x="61" y="4"/>
                      <a:pt x="0" y="187"/>
                      <a:pt x="102" y="288"/>
                    </a:cubicBezTo>
                    <a:cubicBezTo>
                      <a:pt x="133" y="319"/>
                      <a:pt x="171" y="333"/>
                      <a:pt x="210" y="333"/>
                    </a:cubicBezTo>
                    <a:cubicBezTo>
                      <a:pt x="298" y="333"/>
                      <a:pt x="387" y="259"/>
                      <a:pt x="387" y="146"/>
                    </a:cubicBezTo>
                    <a:cubicBezTo>
                      <a:pt x="369" y="73"/>
                      <a:pt x="318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9"/>
              <p:cNvSpPr/>
              <p:nvPr/>
            </p:nvSpPr>
            <p:spPr>
              <a:xfrm flipH="1" rot="10800000">
                <a:off x="7371559" y="5126101"/>
                <a:ext cx="29676" cy="25683"/>
              </a:xfrm>
              <a:custGeom>
                <a:rect b="b" l="l" r="r" t="t"/>
                <a:pathLst>
                  <a:path extrusionOk="0" h="701" w="810">
                    <a:moveTo>
                      <a:pt x="351" y="0"/>
                    </a:moveTo>
                    <a:cubicBezTo>
                      <a:pt x="343" y="0"/>
                      <a:pt x="334" y="0"/>
                      <a:pt x="326" y="1"/>
                    </a:cubicBezTo>
                    <a:cubicBezTo>
                      <a:pt x="143" y="21"/>
                      <a:pt x="1" y="184"/>
                      <a:pt x="1" y="367"/>
                    </a:cubicBezTo>
                    <a:cubicBezTo>
                      <a:pt x="14" y="569"/>
                      <a:pt x="189" y="700"/>
                      <a:pt x="364" y="700"/>
                    </a:cubicBezTo>
                    <a:cubicBezTo>
                      <a:pt x="453" y="700"/>
                      <a:pt x="542" y="666"/>
                      <a:pt x="611" y="591"/>
                    </a:cubicBezTo>
                    <a:cubicBezTo>
                      <a:pt x="809" y="373"/>
                      <a:pt x="660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9"/>
              <p:cNvSpPr/>
              <p:nvPr/>
            </p:nvSpPr>
            <p:spPr>
              <a:xfrm flipH="1" rot="10800000">
                <a:off x="6893696" y="5131157"/>
                <a:ext cx="23704" cy="20664"/>
              </a:xfrm>
              <a:custGeom>
                <a:rect b="b" l="l" r="r" t="t"/>
                <a:pathLst>
                  <a:path extrusionOk="0" h="564" w="647">
                    <a:moveTo>
                      <a:pt x="288" y="1"/>
                    </a:moveTo>
                    <a:cubicBezTo>
                      <a:pt x="280" y="1"/>
                      <a:pt x="272" y="1"/>
                      <a:pt x="265" y="2"/>
                    </a:cubicBezTo>
                    <a:cubicBezTo>
                      <a:pt x="102" y="22"/>
                      <a:pt x="0" y="144"/>
                      <a:pt x="0" y="307"/>
                    </a:cubicBezTo>
                    <a:cubicBezTo>
                      <a:pt x="13" y="465"/>
                      <a:pt x="146" y="564"/>
                      <a:pt x="282" y="564"/>
                    </a:cubicBezTo>
                    <a:cubicBezTo>
                      <a:pt x="356" y="564"/>
                      <a:pt x="431" y="534"/>
                      <a:pt x="489" y="470"/>
                    </a:cubicBezTo>
                    <a:cubicBezTo>
                      <a:pt x="646" y="293"/>
                      <a:pt x="518" y="1"/>
                      <a:pt x="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9"/>
              <p:cNvSpPr/>
              <p:nvPr/>
            </p:nvSpPr>
            <p:spPr>
              <a:xfrm flipH="1" rot="10800000">
                <a:off x="7276118" y="5133575"/>
                <a:ext cx="28944" cy="24950"/>
              </a:xfrm>
              <a:custGeom>
                <a:rect b="b" l="l" r="r" t="t"/>
                <a:pathLst>
                  <a:path extrusionOk="0" h="681" w="790">
                    <a:moveTo>
                      <a:pt x="349" y="1"/>
                    </a:moveTo>
                    <a:cubicBezTo>
                      <a:pt x="342" y="1"/>
                      <a:pt x="334" y="1"/>
                      <a:pt x="327" y="2"/>
                    </a:cubicBezTo>
                    <a:cubicBezTo>
                      <a:pt x="143" y="22"/>
                      <a:pt x="1" y="164"/>
                      <a:pt x="1" y="348"/>
                    </a:cubicBezTo>
                    <a:cubicBezTo>
                      <a:pt x="14" y="550"/>
                      <a:pt x="180" y="681"/>
                      <a:pt x="349" y="681"/>
                    </a:cubicBezTo>
                    <a:cubicBezTo>
                      <a:pt x="435" y="681"/>
                      <a:pt x="522" y="647"/>
                      <a:pt x="591" y="571"/>
                    </a:cubicBezTo>
                    <a:cubicBezTo>
                      <a:pt x="789" y="354"/>
                      <a:pt x="621" y="1"/>
                      <a:pt x="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9"/>
              <p:cNvSpPr/>
              <p:nvPr/>
            </p:nvSpPr>
            <p:spPr>
              <a:xfrm flipH="1" rot="10800000">
                <a:off x="6987928" y="5135773"/>
                <a:ext cx="23998" cy="23301"/>
              </a:xfrm>
              <a:custGeom>
                <a:rect b="b" l="l" r="r" t="t"/>
                <a:pathLst>
                  <a:path extrusionOk="0" h="636" w="655">
                    <a:moveTo>
                      <a:pt x="335" y="1"/>
                    </a:moveTo>
                    <a:cubicBezTo>
                      <a:pt x="170" y="1"/>
                      <a:pt x="1" y="118"/>
                      <a:pt x="33" y="342"/>
                    </a:cubicBezTo>
                    <a:cubicBezTo>
                      <a:pt x="23" y="538"/>
                      <a:pt x="174" y="635"/>
                      <a:pt x="326" y="635"/>
                    </a:cubicBezTo>
                    <a:cubicBezTo>
                      <a:pt x="489" y="635"/>
                      <a:pt x="655" y="523"/>
                      <a:pt x="623" y="302"/>
                    </a:cubicBezTo>
                    <a:cubicBezTo>
                      <a:pt x="633" y="98"/>
                      <a:pt x="485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9"/>
              <p:cNvSpPr/>
              <p:nvPr/>
            </p:nvSpPr>
            <p:spPr>
              <a:xfrm flipH="1" rot="10800000">
                <a:off x="7816119" y="5128556"/>
                <a:ext cx="38579" cy="32644"/>
              </a:xfrm>
              <a:custGeom>
                <a:rect b="b" l="l" r="r" t="t"/>
                <a:pathLst>
                  <a:path extrusionOk="0" h="891" w="1053">
                    <a:moveTo>
                      <a:pt x="461" y="1"/>
                    </a:moveTo>
                    <a:cubicBezTo>
                      <a:pt x="226" y="1"/>
                      <a:pt x="0" y="196"/>
                      <a:pt x="15" y="482"/>
                    </a:cubicBezTo>
                    <a:cubicBezTo>
                      <a:pt x="15" y="713"/>
                      <a:pt x="198" y="890"/>
                      <a:pt x="425" y="890"/>
                    </a:cubicBezTo>
                    <a:cubicBezTo>
                      <a:pt x="438" y="890"/>
                      <a:pt x="450" y="890"/>
                      <a:pt x="462" y="889"/>
                    </a:cubicBezTo>
                    <a:cubicBezTo>
                      <a:pt x="869" y="868"/>
                      <a:pt x="1053" y="380"/>
                      <a:pt x="747" y="115"/>
                    </a:cubicBezTo>
                    <a:cubicBezTo>
                      <a:pt x="662" y="36"/>
                      <a:pt x="561" y="1"/>
                      <a:pt x="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9"/>
              <p:cNvSpPr/>
              <p:nvPr/>
            </p:nvSpPr>
            <p:spPr>
              <a:xfrm flipH="1" rot="10800000">
                <a:off x="7084541" y="5139070"/>
                <a:ext cx="26672" cy="22422"/>
              </a:xfrm>
              <a:custGeom>
                <a:rect b="b" l="l" r="r" t="t"/>
                <a:pathLst>
                  <a:path extrusionOk="0" h="612" w="728">
                    <a:moveTo>
                      <a:pt x="329" y="0"/>
                    </a:moveTo>
                    <a:cubicBezTo>
                      <a:pt x="321" y="0"/>
                      <a:pt x="314" y="1"/>
                      <a:pt x="306" y="1"/>
                    </a:cubicBezTo>
                    <a:cubicBezTo>
                      <a:pt x="143" y="1"/>
                      <a:pt x="0" y="144"/>
                      <a:pt x="21" y="327"/>
                    </a:cubicBezTo>
                    <a:cubicBezTo>
                      <a:pt x="21" y="500"/>
                      <a:pt x="169" y="612"/>
                      <a:pt x="322" y="612"/>
                    </a:cubicBezTo>
                    <a:cubicBezTo>
                      <a:pt x="403" y="612"/>
                      <a:pt x="486" y="580"/>
                      <a:pt x="550" y="510"/>
                    </a:cubicBezTo>
                    <a:cubicBezTo>
                      <a:pt x="727" y="313"/>
                      <a:pt x="5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9"/>
              <p:cNvSpPr/>
              <p:nvPr/>
            </p:nvSpPr>
            <p:spPr>
              <a:xfrm flipH="1" rot="10800000">
                <a:off x="7179982" y="5138008"/>
                <a:ext cx="28138" cy="23485"/>
              </a:xfrm>
              <a:custGeom>
                <a:rect b="b" l="l" r="r" t="t"/>
                <a:pathLst>
                  <a:path extrusionOk="0" h="641" w="768">
                    <a:moveTo>
                      <a:pt x="350" y="0"/>
                    </a:moveTo>
                    <a:cubicBezTo>
                      <a:pt x="342" y="0"/>
                      <a:pt x="334" y="1"/>
                      <a:pt x="326" y="1"/>
                    </a:cubicBezTo>
                    <a:cubicBezTo>
                      <a:pt x="142" y="1"/>
                      <a:pt x="0" y="164"/>
                      <a:pt x="20" y="327"/>
                    </a:cubicBezTo>
                    <a:cubicBezTo>
                      <a:pt x="20" y="515"/>
                      <a:pt x="179" y="640"/>
                      <a:pt x="340" y="640"/>
                    </a:cubicBezTo>
                    <a:cubicBezTo>
                      <a:pt x="424" y="640"/>
                      <a:pt x="507" y="607"/>
                      <a:pt x="570" y="530"/>
                    </a:cubicBezTo>
                    <a:cubicBezTo>
                      <a:pt x="767" y="333"/>
                      <a:pt x="619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9"/>
              <p:cNvSpPr/>
              <p:nvPr/>
            </p:nvSpPr>
            <p:spPr>
              <a:xfrm flipH="1" rot="10800000">
                <a:off x="7643666" y="5133502"/>
                <a:ext cx="34879" cy="29493"/>
              </a:xfrm>
              <a:custGeom>
                <a:rect b="b" l="l" r="r" t="t"/>
                <a:pathLst>
                  <a:path extrusionOk="0" h="805" w="952">
                    <a:moveTo>
                      <a:pt x="413" y="1"/>
                    </a:moveTo>
                    <a:cubicBezTo>
                      <a:pt x="404" y="1"/>
                      <a:pt x="396" y="1"/>
                      <a:pt x="387" y="2"/>
                    </a:cubicBezTo>
                    <a:cubicBezTo>
                      <a:pt x="164" y="22"/>
                      <a:pt x="1" y="205"/>
                      <a:pt x="21" y="429"/>
                    </a:cubicBezTo>
                    <a:cubicBezTo>
                      <a:pt x="21" y="656"/>
                      <a:pt x="214" y="804"/>
                      <a:pt x="416" y="804"/>
                    </a:cubicBezTo>
                    <a:cubicBezTo>
                      <a:pt x="521" y="804"/>
                      <a:pt x="629" y="764"/>
                      <a:pt x="713" y="673"/>
                    </a:cubicBezTo>
                    <a:cubicBezTo>
                      <a:pt x="952" y="415"/>
                      <a:pt x="763" y="1"/>
                      <a:pt x="4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9"/>
              <p:cNvSpPr/>
              <p:nvPr/>
            </p:nvSpPr>
            <p:spPr>
              <a:xfrm flipH="1" rot="10800000">
                <a:off x="6409092" y="5148010"/>
                <a:ext cx="19418" cy="16633"/>
              </a:xfrm>
              <a:custGeom>
                <a:rect b="b" l="l" r="r" t="t"/>
                <a:pathLst>
                  <a:path extrusionOk="0" h="454" w="530">
                    <a:moveTo>
                      <a:pt x="214" y="1"/>
                    </a:moveTo>
                    <a:cubicBezTo>
                      <a:pt x="103" y="1"/>
                      <a:pt x="1" y="92"/>
                      <a:pt x="1" y="230"/>
                    </a:cubicBezTo>
                    <a:cubicBezTo>
                      <a:pt x="1" y="352"/>
                      <a:pt x="102" y="454"/>
                      <a:pt x="245" y="454"/>
                    </a:cubicBezTo>
                    <a:cubicBezTo>
                      <a:pt x="428" y="433"/>
                      <a:pt x="530" y="189"/>
                      <a:pt x="367" y="67"/>
                    </a:cubicBezTo>
                    <a:cubicBezTo>
                      <a:pt x="321" y="21"/>
                      <a:pt x="267" y="1"/>
                      <a:pt x="2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9"/>
              <p:cNvSpPr/>
              <p:nvPr/>
            </p:nvSpPr>
            <p:spPr>
              <a:xfrm flipH="1" rot="10800000">
                <a:off x="6019928" y="5158452"/>
                <a:ext cx="16230" cy="13446"/>
              </a:xfrm>
              <a:custGeom>
                <a:rect b="b" l="l" r="r" t="t"/>
                <a:pathLst>
                  <a:path extrusionOk="0" h="367" w="443">
                    <a:moveTo>
                      <a:pt x="245" y="0"/>
                    </a:moveTo>
                    <a:cubicBezTo>
                      <a:pt x="82" y="0"/>
                      <a:pt x="1" y="204"/>
                      <a:pt x="123" y="326"/>
                    </a:cubicBezTo>
                    <a:cubicBezTo>
                      <a:pt x="156" y="354"/>
                      <a:pt x="197" y="367"/>
                      <a:pt x="236" y="367"/>
                    </a:cubicBezTo>
                    <a:cubicBezTo>
                      <a:pt x="340" y="367"/>
                      <a:pt x="443" y="281"/>
                      <a:pt x="428" y="163"/>
                    </a:cubicBezTo>
                    <a:cubicBezTo>
                      <a:pt x="428" y="61"/>
                      <a:pt x="347" y="0"/>
                      <a:pt x="2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9"/>
              <p:cNvSpPr/>
              <p:nvPr/>
            </p:nvSpPr>
            <p:spPr>
              <a:xfrm flipH="1" rot="10800000">
                <a:off x="7549727" y="5152883"/>
                <a:ext cx="33413" cy="28724"/>
              </a:xfrm>
              <a:custGeom>
                <a:rect b="b" l="l" r="r" t="t"/>
                <a:pathLst>
                  <a:path extrusionOk="0" h="784" w="912">
                    <a:moveTo>
                      <a:pt x="412" y="0"/>
                    </a:moveTo>
                    <a:cubicBezTo>
                      <a:pt x="404" y="0"/>
                      <a:pt x="396" y="0"/>
                      <a:pt x="388" y="1"/>
                    </a:cubicBezTo>
                    <a:cubicBezTo>
                      <a:pt x="164" y="1"/>
                      <a:pt x="1" y="184"/>
                      <a:pt x="21" y="408"/>
                    </a:cubicBezTo>
                    <a:cubicBezTo>
                      <a:pt x="35" y="635"/>
                      <a:pt x="224" y="783"/>
                      <a:pt x="415" y="783"/>
                    </a:cubicBezTo>
                    <a:cubicBezTo>
                      <a:pt x="515" y="783"/>
                      <a:pt x="616" y="743"/>
                      <a:pt x="693" y="652"/>
                    </a:cubicBezTo>
                    <a:cubicBezTo>
                      <a:pt x="911" y="394"/>
                      <a:pt x="742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9"/>
              <p:cNvSpPr/>
              <p:nvPr/>
            </p:nvSpPr>
            <p:spPr>
              <a:xfrm flipH="1" rot="10800000">
                <a:off x="6503031" y="5164753"/>
                <a:ext cx="20920" cy="17586"/>
              </a:xfrm>
              <a:custGeom>
                <a:rect b="b" l="l" r="r" t="t"/>
                <a:pathLst>
                  <a:path extrusionOk="0" h="480" w="571">
                    <a:moveTo>
                      <a:pt x="245" y="1"/>
                    </a:moveTo>
                    <a:cubicBezTo>
                      <a:pt x="102" y="1"/>
                      <a:pt x="0" y="123"/>
                      <a:pt x="0" y="265"/>
                    </a:cubicBezTo>
                    <a:cubicBezTo>
                      <a:pt x="14" y="398"/>
                      <a:pt x="132" y="479"/>
                      <a:pt x="252" y="479"/>
                    </a:cubicBezTo>
                    <a:cubicBezTo>
                      <a:pt x="315" y="479"/>
                      <a:pt x="379" y="457"/>
                      <a:pt x="428" y="407"/>
                    </a:cubicBezTo>
                    <a:cubicBezTo>
                      <a:pt x="570" y="245"/>
                      <a:pt x="448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9"/>
              <p:cNvSpPr/>
              <p:nvPr/>
            </p:nvSpPr>
            <p:spPr>
              <a:xfrm flipH="1" rot="10800000">
                <a:off x="7719176" y="5155447"/>
                <a:ext cx="37114" cy="31985"/>
              </a:xfrm>
              <a:custGeom>
                <a:rect b="b" l="l" r="r" t="t"/>
                <a:pathLst>
                  <a:path extrusionOk="0" h="873" w="1013">
                    <a:moveTo>
                      <a:pt x="571" y="1"/>
                    </a:moveTo>
                    <a:cubicBezTo>
                      <a:pt x="461" y="1"/>
                      <a:pt x="349" y="44"/>
                      <a:pt x="260" y="140"/>
                    </a:cubicBezTo>
                    <a:cubicBezTo>
                      <a:pt x="1" y="418"/>
                      <a:pt x="210" y="873"/>
                      <a:pt x="581" y="873"/>
                    </a:cubicBezTo>
                    <a:cubicBezTo>
                      <a:pt x="589" y="873"/>
                      <a:pt x="597" y="872"/>
                      <a:pt x="606" y="872"/>
                    </a:cubicBezTo>
                    <a:cubicBezTo>
                      <a:pt x="829" y="852"/>
                      <a:pt x="1012" y="648"/>
                      <a:pt x="1012" y="424"/>
                    </a:cubicBezTo>
                    <a:cubicBezTo>
                      <a:pt x="999" y="168"/>
                      <a:pt x="788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9"/>
              <p:cNvSpPr/>
              <p:nvPr/>
            </p:nvSpPr>
            <p:spPr>
              <a:xfrm flipH="1" rot="10800000">
                <a:off x="6113867" y="5178566"/>
                <a:ext cx="16450" cy="14618"/>
              </a:xfrm>
              <a:custGeom>
                <a:rect b="b" l="l" r="r" t="t"/>
                <a:pathLst>
                  <a:path extrusionOk="0" h="399" w="449">
                    <a:moveTo>
                      <a:pt x="255" y="0"/>
                    </a:moveTo>
                    <a:cubicBezTo>
                      <a:pt x="201" y="0"/>
                      <a:pt x="145" y="23"/>
                      <a:pt x="102" y="73"/>
                    </a:cubicBezTo>
                    <a:cubicBezTo>
                      <a:pt x="1" y="195"/>
                      <a:pt x="82" y="398"/>
                      <a:pt x="265" y="398"/>
                    </a:cubicBezTo>
                    <a:cubicBezTo>
                      <a:pt x="367" y="398"/>
                      <a:pt x="448" y="297"/>
                      <a:pt x="448" y="195"/>
                    </a:cubicBezTo>
                    <a:cubicBezTo>
                      <a:pt x="448" y="76"/>
                      <a:pt x="35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9"/>
              <p:cNvSpPr/>
              <p:nvPr/>
            </p:nvSpPr>
            <p:spPr>
              <a:xfrm flipH="1" rot="10800000">
                <a:off x="6597702" y="5178089"/>
                <a:ext cx="21653" cy="18429"/>
              </a:xfrm>
              <a:custGeom>
                <a:rect b="b" l="l" r="r" t="t"/>
                <a:pathLst>
                  <a:path extrusionOk="0" h="503" w="591">
                    <a:moveTo>
                      <a:pt x="265" y="1"/>
                    </a:moveTo>
                    <a:cubicBezTo>
                      <a:pt x="123" y="1"/>
                      <a:pt x="1" y="103"/>
                      <a:pt x="1" y="245"/>
                    </a:cubicBezTo>
                    <a:cubicBezTo>
                      <a:pt x="1" y="398"/>
                      <a:pt x="133" y="503"/>
                      <a:pt x="269" y="503"/>
                    </a:cubicBezTo>
                    <a:cubicBezTo>
                      <a:pt x="332" y="503"/>
                      <a:pt x="397" y="480"/>
                      <a:pt x="448" y="428"/>
                    </a:cubicBezTo>
                    <a:cubicBezTo>
                      <a:pt x="591" y="265"/>
                      <a:pt x="489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9"/>
              <p:cNvSpPr/>
              <p:nvPr/>
            </p:nvSpPr>
            <p:spPr>
              <a:xfrm flipH="1" rot="10800000">
                <a:off x="7455422" y="5170066"/>
                <a:ext cx="29127" cy="27771"/>
              </a:xfrm>
              <a:custGeom>
                <a:rect b="b" l="l" r="r" t="t"/>
                <a:pathLst>
                  <a:path extrusionOk="0" h="758" w="795">
                    <a:moveTo>
                      <a:pt x="406" y="1"/>
                    </a:moveTo>
                    <a:cubicBezTo>
                      <a:pt x="204" y="1"/>
                      <a:pt x="0" y="139"/>
                      <a:pt x="11" y="403"/>
                    </a:cubicBezTo>
                    <a:cubicBezTo>
                      <a:pt x="21" y="640"/>
                      <a:pt x="208" y="757"/>
                      <a:pt x="395" y="757"/>
                    </a:cubicBezTo>
                    <a:cubicBezTo>
                      <a:pt x="594" y="757"/>
                      <a:pt x="795" y="625"/>
                      <a:pt x="784" y="362"/>
                    </a:cubicBezTo>
                    <a:cubicBezTo>
                      <a:pt x="774" y="118"/>
                      <a:pt x="591" y="1"/>
                      <a:pt x="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9"/>
              <p:cNvSpPr/>
              <p:nvPr/>
            </p:nvSpPr>
            <p:spPr>
              <a:xfrm flipH="1" rot="10800000">
                <a:off x="6692410" y="5191096"/>
                <a:ext cx="22386" cy="18832"/>
              </a:xfrm>
              <a:custGeom>
                <a:rect b="b" l="l" r="r" t="t"/>
                <a:pathLst>
                  <a:path extrusionOk="0" h="514" w="611">
                    <a:moveTo>
                      <a:pt x="265" y="1"/>
                    </a:moveTo>
                    <a:cubicBezTo>
                      <a:pt x="122" y="1"/>
                      <a:pt x="0" y="143"/>
                      <a:pt x="20" y="285"/>
                    </a:cubicBezTo>
                    <a:cubicBezTo>
                      <a:pt x="33" y="429"/>
                      <a:pt x="146" y="514"/>
                      <a:pt x="263" y="514"/>
                    </a:cubicBezTo>
                    <a:cubicBezTo>
                      <a:pt x="329" y="514"/>
                      <a:pt x="396" y="487"/>
                      <a:pt x="448" y="428"/>
                    </a:cubicBezTo>
                    <a:cubicBezTo>
                      <a:pt x="610" y="265"/>
                      <a:pt x="488" y="1"/>
                      <a:pt x="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9"/>
              <p:cNvSpPr/>
              <p:nvPr/>
            </p:nvSpPr>
            <p:spPr>
              <a:xfrm flipH="1" rot="10800000">
                <a:off x="7361117" y="5183768"/>
                <a:ext cx="31142" cy="26196"/>
              </a:xfrm>
              <a:custGeom>
                <a:rect b="b" l="l" r="r" t="t"/>
                <a:pathLst>
                  <a:path extrusionOk="0" h="715" w="850">
                    <a:moveTo>
                      <a:pt x="371" y="1"/>
                    </a:moveTo>
                    <a:cubicBezTo>
                      <a:pt x="363" y="1"/>
                      <a:pt x="355" y="1"/>
                      <a:pt x="347" y="2"/>
                    </a:cubicBezTo>
                    <a:cubicBezTo>
                      <a:pt x="143" y="2"/>
                      <a:pt x="1" y="164"/>
                      <a:pt x="1" y="368"/>
                    </a:cubicBezTo>
                    <a:cubicBezTo>
                      <a:pt x="14" y="580"/>
                      <a:pt x="183" y="715"/>
                      <a:pt x="361" y="715"/>
                    </a:cubicBezTo>
                    <a:cubicBezTo>
                      <a:pt x="456" y="715"/>
                      <a:pt x="554" y="677"/>
                      <a:pt x="632" y="592"/>
                    </a:cubicBezTo>
                    <a:cubicBezTo>
                      <a:pt x="850" y="374"/>
                      <a:pt x="681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9"/>
              <p:cNvSpPr/>
              <p:nvPr/>
            </p:nvSpPr>
            <p:spPr>
              <a:xfrm flipH="1" rot="10800000">
                <a:off x="7631246" y="5179995"/>
                <a:ext cx="36308" cy="30849"/>
              </a:xfrm>
              <a:custGeom>
                <a:rect b="b" l="l" r="r" t="t"/>
                <a:pathLst>
                  <a:path extrusionOk="0" h="842" w="991">
                    <a:moveTo>
                      <a:pt x="435" y="0"/>
                    </a:moveTo>
                    <a:cubicBezTo>
                      <a:pt x="214" y="0"/>
                      <a:pt x="0" y="177"/>
                      <a:pt x="14" y="433"/>
                    </a:cubicBezTo>
                    <a:cubicBezTo>
                      <a:pt x="14" y="664"/>
                      <a:pt x="198" y="841"/>
                      <a:pt x="425" y="841"/>
                    </a:cubicBezTo>
                    <a:cubicBezTo>
                      <a:pt x="437" y="841"/>
                      <a:pt x="450" y="841"/>
                      <a:pt x="462" y="840"/>
                    </a:cubicBezTo>
                    <a:cubicBezTo>
                      <a:pt x="828" y="819"/>
                      <a:pt x="991" y="372"/>
                      <a:pt x="706" y="107"/>
                    </a:cubicBezTo>
                    <a:cubicBezTo>
                      <a:pt x="626" y="33"/>
                      <a:pt x="530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9"/>
              <p:cNvSpPr/>
              <p:nvPr/>
            </p:nvSpPr>
            <p:spPr>
              <a:xfrm flipH="1" rot="10800000">
                <a:off x="6207073" y="5197947"/>
                <a:ext cx="17916" cy="15388"/>
              </a:xfrm>
              <a:custGeom>
                <a:rect b="b" l="l" r="r" t="t"/>
                <a:pathLst>
                  <a:path extrusionOk="0" h="420" w="489">
                    <a:moveTo>
                      <a:pt x="281" y="1"/>
                    </a:moveTo>
                    <a:cubicBezTo>
                      <a:pt x="223" y="1"/>
                      <a:pt x="165" y="23"/>
                      <a:pt x="122" y="73"/>
                    </a:cubicBezTo>
                    <a:cubicBezTo>
                      <a:pt x="0" y="195"/>
                      <a:pt x="102" y="419"/>
                      <a:pt x="285" y="419"/>
                    </a:cubicBezTo>
                    <a:cubicBezTo>
                      <a:pt x="407" y="399"/>
                      <a:pt x="488" y="317"/>
                      <a:pt x="488" y="195"/>
                    </a:cubicBezTo>
                    <a:cubicBezTo>
                      <a:pt x="488" y="77"/>
                      <a:pt x="386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9"/>
              <p:cNvSpPr/>
              <p:nvPr/>
            </p:nvSpPr>
            <p:spPr>
              <a:xfrm flipH="1" rot="10800000">
                <a:off x="7265713" y="5194540"/>
                <a:ext cx="29640" cy="25097"/>
              </a:xfrm>
              <a:custGeom>
                <a:rect b="b" l="l" r="r" t="t"/>
                <a:pathLst>
                  <a:path extrusionOk="0" h="685" w="809">
                    <a:moveTo>
                      <a:pt x="352" y="0"/>
                    </a:moveTo>
                    <a:cubicBezTo>
                      <a:pt x="343" y="0"/>
                      <a:pt x="334" y="1"/>
                      <a:pt x="326" y="1"/>
                    </a:cubicBezTo>
                    <a:cubicBezTo>
                      <a:pt x="143" y="1"/>
                      <a:pt x="0" y="164"/>
                      <a:pt x="0" y="347"/>
                    </a:cubicBezTo>
                    <a:cubicBezTo>
                      <a:pt x="13" y="559"/>
                      <a:pt x="182" y="685"/>
                      <a:pt x="354" y="685"/>
                    </a:cubicBezTo>
                    <a:cubicBezTo>
                      <a:pt x="446" y="685"/>
                      <a:pt x="540" y="649"/>
                      <a:pt x="611" y="571"/>
                    </a:cubicBezTo>
                    <a:cubicBezTo>
                      <a:pt x="809" y="353"/>
                      <a:pt x="660" y="0"/>
                      <a:pt x="3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9"/>
              <p:cNvSpPr/>
              <p:nvPr/>
            </p:nvSpPr>
            <p:spPr>
              <a:xfrm flipH="1" rot="10800000">
                <a:off x="6787814" y="5198716"/>
                <a:ext cx="25646" cy="20957"/>
              </a:xfrm>
              <a:custGeom>
                <a:rect b="b" l="l" r="r" t="t"/>
                <a:pathLst>
                  <a:path extrusionOk="0" h="572" w="700">
                    <a:moveTo>
                      <a:pt x="303" y="0"/>
                    </a:moveTo>
                    <a:cubicBezTo>
                      <a:pt x="291" y="0"/>
                      <a:pt x="278" y="1"/>
                      <a:pt x="265" y="2"/>
                    </a:cubicBezTo>
                    <a:cubicBezTo>
                      <a:pt x="123" y="22"/>
                      <a:pt x="1" y="145"/>
                      <a:pt x="1" y="307"/>
                    </a:cubicBezTo>
                    <a:cubicBezTo>
                      <a:pt x="21" y="450"/>
                      <a:pt x="143" y="572"/>
                      <a:pt x="306" y="572"/>
                    </a:cubicBezTo>
                    <a:cubicBezTo>
                      <a:pt x="700" y="572"/>
                      <a:pt x="674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9"/>
              <p:cNvSpPr/>
              <p:nvPr/>
            </p:nvSpPr>
            <p:spPr>
              <a:xfrm flipH="1" rot="10800000">
                <a:off x="6883255" y="5204652"/>
                <a:ext cx="25390" cy="21689"/>
              </a:xfrm>
              <a:custGeom>
                <a:rect b="b" l="l" r="r" t="t"/>
                <a:pathLst>
                  <a:path extrusionOk="0" h="592" w="693">
                    <a:moveTo>
                      <a:pt x="285" y="1"/>
                    </a:moveTo>
                    <a:cubicBezTo>
                      <a:pt x="122" y="21"/>
                      <a:pt x="0" y="143"/>
                      <a:pt x="21" y="306"/>
                    </a:cubicBezTo>
                    <a:cubicBezTo>
                      <a:pt x="21" y="479"/>
                      <a:pt x="160" y="591"/>
                      <a:pt x="302" y="591"/>
                    </a:cubicBezTo>
                    <a:cubicBezTo>
                      <a:pt x="377" y="591"/>
                      <a:pt x="453" y="560"/>
                      <a:pt x="509" y="489"/>
                    </a:cubicBezTo>
                    <a:cubicBezTo>
                      <a:pt x="692" y="306"/>
                      <a:pt x="550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9"/>
              <p:cNvSpPr/>
              <p:nvPr/>
            </p:nvSpPr>
            <p:spPr>
              <a:xfrm flipH="1" rot="10800000">
                <a:off x="7170273" y="5201684"/>
                <a:ext cx="29127" cy="24950"/>
              </a:xfrm>
              <a:custGeom>
                <a:rect b="b" l="l" r="r" t="t"/>
                <a:pathLst>
                  <a:path extrusionOk="0" h="681" w="795">
                    <a:moveTo>
                      <a:pt x="344" y="0"/>
                    </a:moveTo>
                    <a:cubicBezTo>
                      <a:pt x="167" y="0"/>
                      <a:pt x="0" y="143"/>
                      <a:pt x="0" y="355"/>
                    </a:cubicBezTo>
                    <a:cubicBezTo>
                      <a:pt x="21" y="538"/>
                      <a:pt x="184" y="680"/>
                      <a:pt x="367" y="680"/>
                    </a:cubicBezTo>
                    <a:cubicBezTo>
                      <a:pt x="652" y="660"/>
                      <a:pt x="794" y="294"/>
                      <a:pt x="570" y="90"/>
                    </a:cubicBezTo>
                    <a:cubicBezTo>
                      <a:pt x="502" y="28"/>
                      <a:pt x="422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9"/>
              <p:cNvSpPr/>
              <p:nvPr/>
            </p:nvSpPr>
            <p:spPr>
              <a:xfrm flipH="1" rot="10800000">
                <a:off x="6979428" y="5206923"/>
                <a:ext cx="22386" cy="21653"/>
              </a:xfrm>
              <a:custGeom>
                <a:rect b="b" l="l" r="r" t="t"/>
                <a:pathLst>
                  <a:path extrusionOk="0" h="591" w="611">
                    <a:moveTo>
                      <a:pt x="303" y="1"/>
                    </a:moveTo>
                    <a:cubicBezTo>
                      <a:pt x="151" y="1"/>
                      <a:pt x="0" y="98"/>
                      <a:pt x="0" y="286"/>
                    </a:cubicBezTo>
                    <a:cubicBezTo>
                      <a:pt x="0" y="469"/>
                      <a:pt x="143" y="591"/>
                      <a:pt x="326" y="591"/>
                    </a:cubicBezTo>
                    <a:cubicBezTo>
                      <a:pt x="489" y="571"/>
                      <a:pt x="611" y="428"/>
                      <a:pt x="611" y="265"/>
                    </a:cubicBezTo>
                    <a:cubicBezTo>
                      <a:pt x="591" y="87"/>
                      <a:pt x="446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9"/>
              <p:cNvSpPr/>
              <p:nvPr/>
            </p:nvSpPr>
            <p:spPr>
              <a:xfrm flipH="1" rot="10800000">
                <a:off x="7074832" y="5206190"/>
                <a:ext cx="27405" cy="23155"/>
              </a:xfrm>
              <a:custGeom>
                <a:rect b="b" l="l" r="r" t="t"/>
                <a:pathLst>
                  <a:path extrusionOk="0" h="632" w="748">
                    <a:moveTo>
                      <a:pt x="330" y="1"/>
                    </a:moveTo>
                    <a:cubicBezTo>
                      <a:pt x="322" y="1"/>
                      <a:pt x="314" y="1"/>
                      <a:pt x="306" y="2"/>
                    </a:cubicBezTo>
                    <a:cubicBezTo>
                      <a:pt x="123" y="2"/>
                      <a:pt x="1" y="144"/>
                      <a:pt x="1" y="327"/>
                    </a:cubicBezTo>
                    <a:cubicBezTo>
                      <a:pt x="14" y="515"/>
                      <a:pt x="169" y="632"/>
                      <a:pt x="325" y="632"/>
                    </a:cubicBezTo>
                    <a:cubicBezTo>
                      <a:pt x="406" y="632"/>
                      <a:pt x="488" y="600"/>
                      <a:pt x="550" y="531"/>
                    </a:cubicBezTo>
                    <a:cubicBezTo>
                      <a:pt x="748" y="333"/>
                      <a:pt x="600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9"/>
              <p:cNvSpPr/>
              <p:nvPr/>
            </p:nvSpPr>
            <p:spPr>
              <a:xfrm flipH="1" rot="10800000">
                <a:off x="7538040" y="5201684"/>
                <a:ext cx="34842" cy="30043"/>
              </a:xfrm>
              <a:custGeom>
                <a:rect b="b" l="l" r="r" t="t"/>
                <a:pathLst>
                  <a:path extrusionOk="0" h="820" w="951">
                    <a:moveTo>
                      <a:pt x="419" y="1"/>
                    </a:moveTo>
                    <a:cubicBezTo>
                      <a:pt x="205" y="1"/>
                      <a:pt x="0" y="177"/>
                      <a:pt x="15" y="433"/>
                    </a:cubicBezTo>
                    <a:cubicBezTo>
                      <a:pt x="15" y="636"/>
                      <a:pt x="218" y="819"/>
                      <a:pt x="442" y="819"/>
                    </a:cubicBezTo>
                    <a:cubicBezTo>
                      <a:pt x="788" y="799"/>
                      <a:pt x="951" y="351"/>
                      <a:pt x="686" y="107"/>
                    </a:cubicBezTo>
                    <a:cubicBezTo>
                      <a:pt x="606" y="34"/>
                      <a:pt x="51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9"/>
              <p:cNvSpPr/>
              <p:nvPr/>
            </p:nvSpPr>
            <p:spPr>
              <a:xfrm flipH="1" rot="10800000">
                <a:off x="6300242" y="5215863"/>
                <a:ext cx="22898" cy="16450"/>
              </a:xfrm>
              <a:custGeom>
                <a:rect b="b" l="l" r="r" t="t"/>
                <a:pathLst>
                  <a:path extrusionOk="0" h="449" w="625">
                    <a:moveTo>
                      <a:pt x="326" y="0"/>
                    </a:moveTo>
                    <a:cubicBezTo>
                      <a:pt x="319" y="0"/>
                      <a:pt x="313" y="1"/>
                      <a:pt x="306" y="1"/>
                    </a:cubicBezTo>
                    <a:cubicBezTo>
                      <a:pt x="1" y="1"/>
                      <a:pt x="21" y="449"/>
                      <a:pt x="326" y="449"/>
                    </a:cubicBezTo>
                    <a:cubicBezTo>
                      <a:pt x="625" y="429"/>
                      <a:pt x="612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9"/>
              <p:cNvSpPr/>
              <p:nvPr/>
            </p:nvSpPr>
            <p:spPr>
              <a:xfrm flipH="1" rot="10800000">
                <a:off x="6397405" y="5232240"/>
                <a:ext cx="20664" cy="17952"/>
              </a:xfrm>
              <a:custGeom>
                <a:rect b="b" l="l" r="r" t="t"/>
                <a:pathLst>
                  <a:path extrusionOk="0" h="490" w="564">
                    <a:moveTo>
                      <a:pt x="244" y="1"/>
                    </a:moveTo>
                    <a:cubicBezTo>
                      <a:pt x="117" y="1"/>
                      <a:pt x="0" y="108"/>
                      <a:pt x="14" y="265"/>
                    </a:cubicBezTo>
                    <a:cubicBezTo>
                      <a:pt x="14" y="387"/>
                      <a:pt x="116" y="489"/>
                      <a:pt x="259" y="489"/>
                    </a:cubicBezTo>
                    <a:cubicBezTo>
                      <a:pt x="462" y="469"/>
                      <a:pt x="564" y="204"/>
                      <a:pt x="401" y="62"/>
                    </a:cubicBezTo>
                    <a:cubicBezTo>
                      <a:pt x="353" y="20"/>
                      <a:pt x="297" y="1"/>
                      <a:pt x="2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9"/>
              <p:cNvSpPr/>
              <p:nvPr/>
            </p:nvSpPr>
            <p:spPr>
              <a:xfrm flipH="1" rot="10800000">
                <a:off x="7444101" y="5221798"/>
                <a:ext cx="34110" cy="28577"/>
              </a:xfrm>
              <a:custGeom>
                <a:rect b="b" l="l" r="r" t="t"/>
                <a:pathLst>
                  <a:path extrusionOk="0" h="780" w="931">
                    <a:moveTo>
                      <a:pt x="410" y="0"/>
                    </a:moveTo>
                    <a:cubicBezTo>
                      <a:pt x="203" y="0"/>
                      <a:pt x="1" y="172"/>
                      <a:pt x="15" y="413"/>
                    </a:cubicBezTo>
                    <a:cubicBezTo>
                      <a:pt x="35" y="616"/>
                      <a:pt x="218" y="779"/>
                      <a:pt x="422" y="779"/>
                    </a:cubicBezTo>
                    <a:cubicBezTo>
                      <a:pt x="768" y="759"/>
                      <a:pt x="930" y="331"/>
                      <a:pt x="666" y="108"/>
                    </a:cubicBezTo>
                    <a:cubicBezTo>
                      <a:pt x="592" y="33"/>
                      <a:pt x="500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9"/>
              <p:cNvSpPr/>
              <p:nvPr/>
            </p:nvSpPr>
            <p:spPr>
              <a:xfrm flipH="1" rot="10800000">
                <a:off x="6488119" y="5246418"/>
                <a:ext cx="25866" cy="18685"/>
              </a:xfrm>
              <a:custGeom>
                <a:rect b="b" l="l" r="r" t="t"/>
                <a:pathLst>
                  <a:path extrusionOk="0" h="510" w="706">
                    <a:moveTo>
                      <a:pt x="366" y="0"/>
                    </a:moveTo>
                    <a:cubicBezTo>
                      <a:pt x="360" y="0"/>
                      <a:pt x="353" y="0"/>
                      <a:pt x="346" y="1"/>
                    </a:cubicBezTo>
                    <a:cubicBezTo>
                      <a:pt x="1" y="1"/>
                      <a:pt x="21" y="510"/>
                      <a:pt x="367" y="510"/>
                    </a:cubicBezTo>
                    <a:cubicBezTo>
                      <a:pt x="706" y="490"/>
                      <a:pt x="693" y="0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9"/>
              <p:cNvSpPr/>
              <p:nvPr/>
            </p:nvSpPr>
            <p:spPr>
              <a:xfrm flipH="1" rot="10800000">
                <a:off x="7350163" y="5238212"/>
                <a:ext cx="32607" cy="28101"/>
              </a:xfrm>
              <a:custGeom>
                <a:rect b="b" l="l" r="r" t="t"/>
                <a:pathLst>
                  <a:path extrusionOk="0" h="767" w="890">
                    <a:moveTo>
                      <a:pt x="395" y="0"/>
                    </a:moveTo>
                    <a:cubicBezTo>
                      <a:pt x="190" y="0"/>
                      <a:pt x="0" y="170"/>
                      <a:pt x="15" y="400"/>
                    </a:cubicBezTo>
                    <a:cubicBezTo>
                      <a:pt x="15" y="604"/>
                      <a:pt x="198" y="766"/>
                      <a:pt x="401" y="766"/>
                    </a:cubicBezTo>
                    <a:cubicBezTo>
                      <a:pt x="727" y="746"/>
                      <a:pt x="890" y="339"/>
                      <a:pt x="646" y="95"/>
                    </a:cubicBezTo>
                    <a:cubicBezTo>
                      <a:pt x="568" y="29"/>
                      <a:pt x="480" y="0"/>
                      <a:pt x="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9"/>
              <p:cNvSpPr/>
              <p:nvPr/>
            </p:nvSpPr>
            <p:spPr>
              <a:xfrm flipH="1" rot="10800000">
                <a:off x="6587260" y="5257593"/>
                <a:ext cx="21653" cy="18868"/>
              </a:xfrm>
              <a:custGeom>
                <a:rect b="b" l="l" r="r" t="t"/>
                <a:pathLst>
                  <a:path extrusionOk="0" h="515" w="591">
                    <a:moveTo>
                      <a:pt x="255" y="1"/>
                    </a:moveTo>
                    <a:cubicBezTo>
                      <a:pt x="124" y="1"/>
                      <a:pt x="1" y="97"/>
                      <a:pt x="1" y="250"/>
                    </a:cubicBezTo>
                    <a:cubicBezTo>
                      <a:pt x="1" y="392"/>
                      <a:pt x="123" y="514"/>
                      <a:pt x="286" y="514"/>
                    </a:cubicBezTo>
                    <a:cubicBezTo>
                      <a:pt x="489" y="494"/>
                      <a:pt x="591" y="209"/>
                      <a:pt x="428" y="67"/>
                    </a:cubicBezTo>
                    <a:cubicBezTo>
                      <a:pt x="377" y="22"/>
                      <a:pt x="315" y="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9"/>
              <p:cNvSpPr/>
              <p:nvPr/>
            </p:nvSpPr>
            <p:spPr>
              <a:xfrm flipH="1" rot="10800000">
                <a:off x="7255272" y="5252317"/>
                <a:ext cx="31325" cy="26379"/>
              </a:xfrm>
              <a:custGeom>
                <a:rect b="b" l="l" r="r" t="t"/>
                <a:pathLst>
                  <a:path extrusionOk="0" h="720" w="855">
                    <a:moveTo>
                      <a:pt x="377" y="1"/>
                    </a:moveTo>
                    <a:cubicBezTo>
                      <a:pt x="184" y="1"/>
                      <a:pt x="0" y="156"/>
                      <a:pt x="0" y="372"/>
                    </a:cubicBezTo>
                    <a:cubicBezTo>
                      <a:pt x="19" y="564"/>
                      <a:pt x="165" y="719"/>
                      <a:pt x="353" y="719"/>
                    </a:cubicBezTo>
                    <a:cubicBezTo>
                      <a:pt x="364" y="719"/>
                      <a:pt x="375" y="719"/>
                      <a:pt x="387" y="718"/>
                    </a:cubicBezTo>
                    <a:cubicBezTo>
                      <a:pt x="712" y="718"/>
                      <a:pt x="855" y="311"/>
                      <a:pt x="611" y="87"/>
                    </a:cubicBezTo>
                    <a:cubicBezTo>
                      <a:pt x="539" y="27"/>
                      <a:pt x="457" y="1"/>
                      <a:pt x="3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9"/>
              <p:cNvSpPr/>
              <p:nvPr/>
            </p:nvSpPr>
            <p:spPr>
              <a:xfrm flipH="1" rot="10800000">
                <a:off x="6682188" y="5267302"/>
                <a:ext cx="24401" cy="20444"/>
              </a:xfrm>
              <a:custGeom>
                <a:rect b="b" l="l" r="r" t="t"/>
                <a:pathLst>
                  <a:path extrusionOk="0" h="558" w="666">
                    <a:moveTo>
                      <a:pt x="293" y="0"/>
                    </a:moveTo>
                    <a:cubicBezTo>
                      <a:pt x="139" y="0"/>
                      <a:pt x="0" y="126"/>
                      <a:pt x="14" y="314"/>
                    </a:cubicBezTo>
                    <a:cubicBezTo>
                      <a:pt x="14" y="456"/>
                      <a:pt x="157" y="558"/>
                      <a:pt x="299" y="558"/>
                    </a:cubicBezTo>
                    <a:cubicBezTo>
                      <a:pt x="544" y="537"/>
                      <a:pt x="666" y="232"/>
                      <a:pt x="483" y="69"/>
                    </a:cubicBezTo>
                    <a:cubicBezTo>
                      <a:pt x="423" y="22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9"/>
              <p:cNvSpPr/>
              <p:nvPr/>
            </p:nvSpPr>
            <p:spPr>
              <a:xfrm flipH="1" rot="10800000">
                <a:off x="7160051" y="5262759"/>
                <a:ext cx="30372" cy="25610"/>
              </a:xfrm>
              <a:custGeom>
                <a:rect b="b" l="l" r="r" t="t"/>
                <a:pathLst>
                  <a:path extrusionOk="0" h="699" w="829">
                    <a:moveTo>
                      <a:pt x="372" y="0"/>
                    </a:moveTo>
                    <a:cubicBezTo>
                      <a:pt x="180" y="0"/>
                      <a:pt x="1" y="155"/>
                      <a:pt x="15" y="371"/>
                    </a:cubicBezTo>
                    <a:cubicBezTo>
                      <a:pt x="15" y="544"/>
                      <a:pt x="160" y="699"/>
                      <a:pt x="347" y="699"/>
                    </a:cubicBezTo>
                    <a:cubicBezTo>
                      <a:pt x="358" y="699"/>
                      <a:pt x="370" y="698"/>
                      <a:pt x="381" y="697"/>
                    </a:cubicBezTo>
                    <a:cubicBezTo>
                      <a:pt x="686" y="677"/>
                      <a:pt x="829" y="310"/>
                      <a:pt x="605" y="86"/>
                    </a:cubicBezTo>
                    <a:cubicBezTo>
                      <a:pt x="534" y="27"/>
                      <a:pt x="452" y="0"/>
                      <a:pt x="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9"/>
              <p:cNvSpPr/>
              <p:nvPr/>
            </p:nvSpPr>
            <p:spPr>
              <a:xfrm flipH="1" rot="10800000">
                <a:off x="6777629" y="5272504"/>
                <a:ext cx="25133" cy="21689"/>
              </a:xfrm>
              <a:custGeom>
                <a:rect b="b" l="l" r="r" t="t"/>
                <a:pathLst>
                  <a:path extrusionOk="0" h="592" w="686">
                    <a:moveTo>
                      <a:pt x="296" y="0"/>
                    </a:moveTo>
                    <a:cubicBezTo>
                      <a:pt x="140" y="0"/>
                      <a:pt x="0" y="124"/>
                      <a:pt x="14" y="306"/>
                    </a:cubicBezTo>
                    <a:cubicBezTo>
                      <a:pt x="14" y="469"/>
                      <a:pt x="157" y="591"/>
                      <a:pt x="319" y="591"/>
                    </a:cubicBezTo>
                    <a:cubicBezTo>
                      <a:pt x="584" y="571"/>
                      <a:pt x="686" y="245"/>
                      <a:pt x="502" y="83"/>
                    </a:cubicBezTo>
                    <a:cubicBezTo>
                      <a:pt x="439" y="26"/>
                      <a:pt x="366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9"/>
              <p:cNvSpPr/>
              <p:nvPr/>
            </p:nvSpPr>
            <p:spPr>
              <a:xfrm flipH="1" rot="10800000">
                <a:off x="7064647" y="5270196"/>
                <a:ext cx="28870" cy="24291"/>
              </a:xfrm>
              <a:custGeom>
                <a:rect b="b" l="l" r="r" t="t"/>
                <a:pathLst>
                  <a:path extrusionOk="0" h="663" w="788">
                    <a:moveTo>
                      <a:pt x="338" y="0"/>
                    </a:moveTo>
                    <a:cubicBezTo>
                      <a:pt x="162" y="0"/>
                      <a:pt x="0" y="143"/>
                      <a:pt x="14" y="355"/>
                    </a:cubicBezTo>
                    <a:cubicBezTo>
                      <a:pt x="14" y="527"/>
                      <a:pt x="157" y="662"/>
                      <a:pt x="325" y="662"/>
                    </a:cubicBezTo>
                    <a:cubicBezTo>
                      <a:pt x="337" y="662"/>
                      <a:pt x="349" y="662"/>
                      <a:pt x="360" y="660"/>
                    </a:cubicBezTo>
                    <a:cubicBezTo>
                      <a:pt x="665" y="640"/>
                      <a:pt x="788" y="274"/>
                      <a:pt x="564" y="91"/>
                    </a:cubicBezTo>
                    <a:cubicBezTo>
                      <a:pt x="495" y="28"/>
                      <a:pt x="415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9"/>
              <p:cNvSpPr/>
              <p:nvPr/>
            </p:nvSpPr>
            <p:spPr>
              <a:xfrm flipH="1" rot="10800000">
                <a:off x="6968986" y="5274006"/>
                <a:ext cx="27625" cy="23741"/>
              </a:xfrm>
              <a:custGeom>
                <a:rect b="b" l="l" r="r" t="t"/>
                <a:pathLst>
                  <a:path extrusionOk="0" h="648" w="754">
                    <a:moveTo>
                      <a:pt x="338" y="0"/>
                    </a:moveTo>
                    <a:cubicBezTo>
                      <a:pt x="163" y="0"/>
                      <a:pt x="0" y="141"/>
                      <a:pt x="0" y="342"/>
                    </a:cubicBezTo>
                    <a:cubicBezTo>
                      <a:pt x="21" y="505"/>
                      <a:pt x="163" y="648"/>
                      <a:pt x="346" y="648"/>
                    </a:cubicBezTo>
                    <a:cubicBezTo>
                      <a:pt x="631" y="627"/>
                      <a:pt x="753" y="281"/>
                      <a:pt x="550" y="78"/>
                    </a:cubicBezTo>
                    <a:cubicBezTo>
                      <a:pt x="484" y="24"/>
                      <a:pt x="410" y="0"/>
                      <a:pt x="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9"/>
              <p:cNvSpPr/>
              <p:nvPr/>
            </p:nvSpPr>
            <p:spPr>
              <a:xfrm flipH="1" rot="10800000">
                <a:off x="6873033" y="5274739"/>
                <a:ext cx="26635" cy="23045"/>
              </a:xfrm>
              <a:custGeom>
                <a:rect b="b" l="l" r="r" t="t"/>
                <a:pathLst>
                  <a:path extrusionOk="0" h="629" w="727">
                    <a:moveTo>
                      <a:pt x="323" y="1"/>
                    </a:moveTo>
                    <a:cubicBezTo>
                      <a:pt x="158" y="1"/>
                      <a:pt x="0" y="137"/>
                      <a:pt x="15" y="323"/>
                    </a:cubicBezTo>
                    <a:cubicBezTo>
                      <a:pt x="35" y="506"/>
                      <a:pt x="178" y="628"/>
                      <a:pt x="340" y="628"/>
                    </a:cubicBezTo>
                    <a:cubicBezTo>
                      <a:pt x="605" y="608"/>
                      <a:pt x="727" y="262"/>
                      <a:pt x="523" y="79"/>
                    </a:cubicBezTo>
                    <a:cubicBezTo>
                      <a:pt x="463" y="25"/>
                      <a:pt x="393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7" name="Google Shape;4287;p10"/>
          <p:cNvGrpSpPr/>
          <p:nvPr/>
        </p:nvGrpSpPr>
        <p:grpSpPr>
          <a:xfrm>
            <a:off x="-1691524" y="-495461"/>
            <a:ext cx="6075474" cy="6381578"/>
            <a:chOff x="-1691524" y="-495461"/>
            <a:chExt cx="6075474" cy="6381578"/>
          </a:xfrm>
        </p:grpSpPr>
        <p:grpSp>
          <p:nvGrpSpPr>
            <p:cNvPr id="4288" name="Google Shape;4288;p10"/>
            <p:cNvGrpSpPr/>
            <p:nvPr/>
          </p:nvGrpSpPr>
          <p:grpSpPr>
            <a:xfrm>
              <a:off x="-1691524" y="-495461"/>
              <a:ext cx="5405516" cy="6381578"/>
              <a:chOff x="-1691524" y="-495461"/>
              <a:chExt cx="5405516" cy="6381578"/>
            </a:xfrm>
          </p:grpSpPr>
          <p:sp>
            <p:nvSpPr>
              <p:cNvPr id="4289" name="Google Shape;4289;p10"/>
              <p:cNvSpPr/>
              <p:nvPr/>
            </p:nvSpPr>
            <p:spPr>
              <a:xfrm>
                <a:off x="-1691524" y="1983625"/>
                <a:ext cx="4334138" cy="3372913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0"/>
              <p:cNvSpPr/>
              <p:nvPr/>
            </p:nvSpPr>
            <p:spPr>
              <a:xfrm>
                <a:off x="-924241" y="-495461"/>
                <a:ext cx="4638233" cy="3609566"/>
              </a:xfrm>
              <a:custGeom>
                <a:rect b="b" l="l" r="r" t="t"/>
                <a:pathLst>
                  <a:path extrusionOk="0" h="60993" w="78375">
                    <a:moveTo>
                      <a:pt x="41217" y="0"/>
                    </a:moveTo>
                    <a:cubicBezTo>
                      <a:pt x="37289" y="0"/>
                      <a:pt x="33408" y="745"/>
                      <a:pt x="30147" y="2852"/>
                    </a:cubicBezTo>
                    <a:cubicBezTo>
                      <a:pt x="27734" y="4408"/>
                      <a:pt x="25559" y="6726"/>
                      <a:pt x="22701" y="6964"/>
                    </a:cubicBezTo>
                    <a:cubicBezTo>
                      <a:pt x="22535" y="6978"/>
                      <a:pt x="22370" y="6985"/>
                      <a:pt x="22205" y="6985"/>
                    </a:cubicBezTo>
                    <a:cubicBezTo>
                      <a:pt x="20153" y="6985"/>
                      <a:pt x="18223" y="5928"/>
                      <a:pt x="16415" y="4884"/>
                    </a:cubicBezTo>
                    <a:cubicBezTo>
                      <a:pt x="13434" y="3176"/>
                      <a:pt x="9570" y="200"/>
                      <a:pt x="6124" y="200"/>
                    </a:cubicBezTo>
                    <a:cubicBezTo>
                      <a:pt x="4283" y="200"/>
                      <a:pt x="2563" y="1049"/>
                      <a:pt x="1159" y="3392"/>
                    </a:cubicBezTo>
                    <a:cubicBezTo>
                      <a:pt x="0" y="5408"/>
                      <a:pt x="32" y="7884"/>
                      <a:pt x="1254" y="9869"/>
                    </a:cubicBezTo>
                    <a:cubicBezTo>
                      <a:pt x="3461" y="13361"/>
                      <a:pt x="8700" y="14044"/>
                      <a:pt x="10716" y="17663"/>
                    </a:cubicBezTo>
                    <a:cubicBezTo>
                      <a:pt x="12081" y="20108"/>
                      <a:pt x="11541" y="23188"/>
                      <a:pt x="10494" y="25791"/>
                    </a:cubicBezTo>
                    <a:cubicBezTo>
                      <a:pt x="9430" y="28411"/>
                      <a:pt x="7922" y="30840"/>
                      <a:pt x="7414" y="33602"/>
                    </a:cubicBezTo>
                    <a:cubicBezTo>
                      <a:pt x="6043" y="40761"/>
                      <a:pt x="11614" y="47133"/>
                      <a:pt x="18555" y="47133"/>
                    </a:cubicBezTo>
                    <a:cubicBezTo>
                      <a:pt x="19248" y="47133"/>
                      <a:pt x="19955" y="47069"/>
                      <a:pt x="20669" y="46937"/>
                    </a:cubicBezTo>
                    <a:cubicBezTo>
                      <a:pt x="22959" y="46508"/>
                      <a:pt x="25215" y="45380"/>
                      <a:pt x="27484" y="45380"/>
                    </a:cubicBezTo>
                    <a:cubicBezTo>
                      <a:pt x="27905" y="45380"/>
                      <a:pt x="28327" y="45419"/>
                      <a:pt x="28750" y="45508"/>
                    </a:cubicBezTo>
                    <a:cubicBezTo>
                      <a:pt x="32798" y="46381"/>
                      <a:pt x="34417" y="51128"/>
                      <a:pt x="36894" y="54462"/>
                    </a:cubicBezTo>
                    <a:cubicBezTo>
                      <a:pt x="40105" y="58823"/>
                      <a:pt x="45549" y="60992"/>
                      <a:pt x="51016" y="60992"/>
                    </a:cubicBezTo>
                    <a:cubicBezTo>
                      <a:pt x="53250" y="60992"/>
                      <a:pt x="55488" y="60630"/>
                      <a:pt x="57579" y="59907"/>
                    </a:cubicBezTo>
                    <a:cubicBezTo>
                      <a:pt x="64802" y="57398"/>
                      <a:pt x="70342" y="51334"/>
                      <a:pt x="73803" y="44524"/>
                    </a:cubicBezTo>
                    <a:cubicBezTo>
                      <a:pt x="76708" y="38825"/>
                      <a:pt x="78375" y="32300"/>
                      <a:pt x="77438" y="25966"/>
                    </a:cubicBezTo>
                    <a:cubicBezTo>
                      <a:pt x="76391" y="18933"/>
                      <a:pt x="72136" y="12599"/>
                      <a:pt x="66501" y="8281"/>
                    </a:cubicBezTo>
                    <a:cubicBezTo>
                      <a:pt x="60865" y="3947"/>
                      <a:pt x="53928" y="1503"/>
                      <a:pt x="46895" y="455"/>
                    </a:cubicBezTo>
                    <a:cubicBezTo>
                      <a:pt x="45035" y="175"/>
                      <a:pt x="43121" y="0"/>
                      <a:pt x="4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0"/>
              <p:cNvSpPr/>
              <p:nvPr/>
            </p:nvSpPr>
            <p:spPr>
              <a:xfrm>
                <a:off x="-474687" y="3175122"/>
                <a:ext cx="2599532" cy="2710995"/>
              </a:xfrm>
              <a:custGeom>
                <a:rect b="b" l="l" r="r" t="t"/>
                <a:pathLst>
                  <a:path extrusionOk="0" h="85151" w="81650">
                    <a:moveTo>
                      <a:pt x="25634" y="1"/>
                    </a:moveTo>
                    <a:cubicBezTo>
                      <a:pt x="16384" y="1"/>
                      <a:pt x="1622" y="4392"/>
                      <a:pt x="750" y="37785"/>
                    </a:cubicBezTo>
                    <a:cubicBezTo>
                      <a:pt x="1" y="66513"/>
                      <a:pt x="26014" y="85150"/>
                      <a:pt x="46658" y="85150"/>
                    </a:cubicBezTo>
                    <a:cubicBezTo>
                      <a:pt x="52686" y="85150"/>
                      <a:pt x="58255" y="83561"/>
                      <a:pt x="62568" y="80171"/>
                    </a:cubicBezTo>
                    <a:cubicBezTo>
                      <a:pt x="81649" y="65169"/>
                      <a:pt x="74331" y="42817"/>
                      <a:pt x="59107" y="40674"/>
                    </a:cubicBezTo>
                    <a:cubicBezTo>
                      <a:pt x="48566" y="39182"/>
                      <a:pt x="41517" y="30356"/>
                      <a:pt x="41613" y="16243"/>
                    </a:cubicBezTo>
                    <a:cubicBezTo>
                      <a:pt x="41692" y="2130"/>
                      <a:pt x="28484" y="130"/>
                      <a:pt x="28484" y="130"/>
                    </a:cubicBezTo>
                    <a:cubicBezTo>
                      <a:pt x="27619" y="55"/>
                      <a:pt x="26661" y="1"/>
                      <a:pt x="25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92" name="Google Shape;4292;p10"/>
            <p:cNvSpPr/>
            <p:nvPr/>
          </p:nvSpPr>
          <p:spPr>
            <a:xfrm>
              <a:off x="1084525" y="4608575"/>
              <a:ext cx="3299425" cy="677363"/>
            </a:xfrm>
            <a:custGeom>
              <a:rect b="b" l="l" r="r" t="t"/>
              <a:pathLst>
                <a:path extrusionOk="0" h="32711" w="131977">
                  <a:moveTo>
                    <a:pt x="0" y="32711"/>
                  </a:moveTo>
                  <a:cubicBezTo>
                    <a:pt x="5117" y="28192"/>
                    <a:pt x="19272" y="8987"/>
                    <a:pt x="30702" y="5598"/>
                  </a:cubicBezTo>
                  <a:cubicBezTo>
                    <a:pt x="42132" y="2209"/>
                    <a:pt x="56220" y="13235"/>
                    <a:pt x="68580" y="12377"/>
                  </a:cubicBezTo>
                  <a:cubicBezTo>
                    <a:pt x="80940" y="11519"/>
                    <a:pt x="94298" y="-2679"/>
                    <a:pt x="104864" y="450"/>
                  </a:cubicBezTo>
                  <a:cubicBezTo>
                    <a:pt x="115430" y="3579"/>
                    <a:pt x="127458" y="26034"/>
                    <a:pt x="131977" y="3115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293" name="Google Shape;4293;p10"/>
          <p:cNvSpPr txBox="1"/>
          <p:nvPr>
            <p:ph type="title"/>
          </p:nvPr>
        </p:nvSpPr>
        <p:spPr>
          <a:xfrm>
            <a:off x="720000" y="395075"/>
            <a:ext cx="2599500" cy="182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114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bhaya Libre SemiBold"/>
              <a:buNone/>
              <a:defRPr sz="3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3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" name="Google Shape;10854;p33"/>
          <p:cNvGrpSpPr/>
          <p:nvPr/>
        </p:nvGrpSpPr>
        <p:grpSpPr>
          <a:xfrm>
            <a:off x="6422963" y="-816075"/>
            <a:ext cx="3997321" cy="5284020"/>
            <a:chOff x="6422963" y="-816075"/>
            <a:chExt cx="3997321" cy="5284020"/>
          </a:xfrm>
        </p:grpSpPr>
        <p:sp>
          <p:nvSpPr>
            <p:cNvPr id="10855" name="Google Shape;10855;p33"/>
            <p:cNvSpPr/>
            <p:nvPr/>
          </p:nvSpPr>
          <p:spPr>
            <a:xfrm>
              <a:off x="6422963" y="1357150"/>
              <a:ext cx="3997321" cy="3110795"/>
            </a:xfrm>
            <a:custGeom>
              <a:rect b="b" l="l" r="r" t="t"/>
              <a:pathLst>
                <a:path extrusionOk="0" h="60993" w="78375">
                  <a:moveTo>
                    <a:pt x="41217" y="0"/>
                  </a:moveTo>
                  <a:cubicBezTo>
                    <a:pt x="37289" y="0"/>
                    <a:pt x="33408" y="745"/>
                    <a:pt x="30147" y="2852"/>
                  </a:cubicBezTo>
                  <a:cubicBezTo>
                    <a:pt x="27734" y="4408"/>
                    <a:pt x="25559" y="6726"/>
                    <a:pt x="22701" y="6964"/>
                  </a:cubicBezTo>
                  <a:cubicBezTo>
                    <a:pt x="22535" y="6978"/>
                    <a:pt x="22370" y="6985"/>
                    <a:pt x="22205" y="6985"/>
                  </a:cubicBezTo>
                  <a:cubicBezTo>
                    <a:pt x="20153" y="6985"/>
                    <a:pt x="18223" y="5928"/>
                    <a:pt x="16415" y="4884"/>
                  </a:cubicBezTo>
                  <a:cubicBezTo>
                    <a:pt x="13434" y="3176"/>
                    <a:pt x="9570" y="200"/>
                    <a:pt x="6124" y="200"/>
                  </a:cubicBezTo>
                  <a:cubicBezTo>
                    <a:pt x="4283" y="200"/>
                    <a:pt x="2563" y="1049"/>
                    <a:pt x="1159" y="3392"/>
                  </a:cubicBezTo>
                  <a:cubicBezTo>
                    <a:pt x="0" y="5408"/>
                    <a:pt x="32" y="7884"/>
                    <a:pt x="1254" y="9869"/>
                  </a:cubicBezTo>
                  <a:cubicBezTo>
                    <a:pt x="3461" y="13361"/>
                    <a:pt x="8700" y="14044"/>
                    <a:pt x="10716" y="17663"/>
                  </a:cubicBezTo>
                  <a:cubicBezTo>
                    <a:pt x="12081" y="20108"/>
                    <a:pt x="11541" y="23188"/>
                    <a:pt x="10494" y="25791"/>
                  </a:cubicBezTo>
                  <a:cubicBezTo>
                    <a:pt x="9430" y="28411"/>
                    <a:pt x="7922" y="30840"/>
                    <a:pt x="7414" y="33602"/>
                  </a:cubicBezTo>
                  <a:cubicBezTo>
                    <a:pt x="6043" y="40761"/>
                    <a:pt x="11614" y="47133"/>
                    <a:pt x="18555" y="47133"/>
                  </a:cubicBezTo>
                  <a:cubicBezTo>
                    <a:pt x="19248" y="47133"/>
                    <a:pt x="19955" y="47069"/>
                    <a:pt x="20669" y="46937"/>
                  </a:cubicBezTo>
                  <a:cubicBezTo>
                    <a:pt x="22959" y="46508"/>
                    <a:pt x="25215" y="45380"/>
                    <a:pt x="27484" y="45380"/>
                  </a:cubicBezTo>
                  <a:cubicBezTo>
                    <a:pt x="27905" y="45380"/>
                    <a:pt x="28327" y="45419"/>
                    <a:pt x="28750" y="45508"/>
                  </a:cubicBezTo>
                  <a:cubicBezTo>
                    <a:pt x="32798" y="46381"/>
                    <a:pt x="34417" y="51128"/>
                    <a:pt x="36894" y="54462"/>
                  </a:cubicBezTo>
                  <a:cubicBezTo>
                    <a:pt x="40105" y="58823"/>
                    <a:pt x="45549" y="60992"/>
                    <a:pt x="51016" y="60992"/>
                  </a:cubicBezTo>
                  <a:cubicBezTo>
                    <a:pt x="53250" y="60992"/>
                    <a:pt x="55488" y="60630"/>
                    <a:pt x="57579" y="59907"/>
                  </a:cubicBezTo>
                  <a:cubicBezTo>
                    <a:pt x="64802" y="57398"/>
                    <a:pt x="70342" y="51334"/>
                    <a:pt x="73803" y="44524"/>
                  </a:cubicBezTo>
                  <a:cubicBezTo>
                    <a:pt x="76708" y="38825"/>
                    <a:pt x="78375" y="32300"/>
                    <a:pt x="77438" y="25966"/>
                  </a:cubicBezTo>
                  <a:cubicBezTo>
                    <a:pt x="76391" y="18933"/>
                    <a:pt x="72136" y="12599"/>
                    <a:pt x="66501" y="8281"/>
                  </a:cubicBezTo>
                  <a:cubicBezTo>
                    <a:pt x="60865" y="3947"/>
                    <a:pt x="53928" y="1503"/>
                    <a:pt x="46895" y="455"/>
                  </a:cubicBezTo>
                  <a:cubicBezTo>
                    <a:pt x="45035" y="175"/>
                    <a:pt x="43121" y="0"/>
                    <a:pt x="4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33"/>
            <p:cNvSpPr/>
            <p:nvPr/>
          </p:nvSpPr>
          <p:spPr>
            <a:xfrm>
              <a:off x="8254736" y="-816075"/>
              <a:ext cx="1215350" cy="4764700"/>
            </a:xfrm>
            <a:custGeom>
              <a:rect b="b" l="l" r="r" t="t"/>
              <a:pathLst>
                <a:path extrusionOk="0" h="190588" w="48614">
                  <a:moveTo>
                    <a:pt x="22299" y="0"/>
                  </a:moveTo>
                  <a:cubicBezTo>
                    <a:pt x="24027" y="5582"/>
                    <a:pt x="33197" y="22594"/>
                    <a:pt x="32665" y="33492"/>
                  </a:cubicBezTo>
                  <a:cubicBezTo>
                    <a:pt x="32133" y="44390"/>
                    <a:pt x="21368" y="52764"/>
                    <a:pt x="19109" y="65390"/>
                  </a:cubicBezTo>
                  <a:cubicBezTo>
                    <a:pt x="16850" y="78016"/>
                    <a:pt x="22166" y="93699"/>
                    <a:pt x="19109" y="109249"/>
                  </a:cubicBezTo>
                  <a:cubicBezTo>
                    <a:pt x="16052" y="124799"/>
                    <a:pt x="-4149" y="145134"/>
                    <a:pt x="768" y="158690"/>
                  </a:cubicBezTo>
                  <a:cubicBezTo>
                    <a:pt x="5686" y="172247"/>
                    <a:pt x="40640" y="185272"/>
                    <a:pt x="48614" y="190588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857" name="Google Shape;10857;p33"/>
          <p:cNvSpPr/>
          <p:nvPr/>
        </p:nvSpPr>
        <p:spPr>
          <a:xfrm>
            <a:off x="4569303" y="-584124"/>
            <a:ext cx="3849600" cy="384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8" name="Google Shape;10858;p33"/>
          <p:cNvPicPr preferRelativeResize="0"/>
          <p:nvPr/>
        </p:nvPicPr>
        <p:blipFill rotWithShape="1">
          <a:blip r:embed="rId3">
            <a:alphaModFix amt="80000"/>
          </a:blip>
          <a:srcRect b="0" l="19349" r="1928" t="-17882"/>
          <a:stretch/>
        </p:blipFill>
        <p:spPr>
          <a:xfrm>
            <a:off x="4569303" y="-584124"/>
            <a:ext cx="3849600" cy="38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59" name="Google Shape;10859;p33"/>
          <p:cNvSpPr txBox="1"/>
          <p:nvPr>
            <p:ph type="ctrTitle"/>
          </p:nvPr>
        </p:nvSpPr>
        <p:spPr>
          <a:xfrm>
            <a:off x="707423" y="2188150"/>
            <a:ext cx="5778900" cy="14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WHITEETH</a:t>
            </a:r>
            <a:endParaRPr/>
          </a:p>
        </p:txBody>
      </p:sp>
      <p:sp>
        <p:nvSpPr>
          <p:cNvPr id="10860" name="Google Shape;10860;p33"/>
          <p:cNvSpPr txBox="1"/>
          <p:nvPr>
            <p:ph idx="1" type="subTitle"/>
          </p:nvPr>
        </p:nvSpPr>
        <p:spPr>
          <a:xfrm>
            <a:off x="707425" y="3413625"/>
            <a:ext cx="57789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Carla </a:t>
            </a:r>
            <a:r>
              <a:rPr lang="en"/>
              <a:t>Deveaud Sánchez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Jezabel Esbrí Rodríguez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Evgeny Grachev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Yassmina Jebbour Maamri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 Rocamora Valenti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4" name="Shape 10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5" name="Google Shape;10965;p42"/>
          <p:cNvGrpSpPr/>
          <p:nvPr/>
        </p:nvGrpSpPr>
        <p:grpSpPr>
          <a:xfrm>
            <a:off x="6765182" y="2025408"/>
            <a:ext cx="943187" cy="943016"/>
            <a:chOff x="5505450" y="3422321"/>
            <a:chExt cx="757641" cy="757504"/>
          </a:xfrm>
        </p:grpSpPr>
        <p:sp>
          <p:nvSpPr>
            <p:cNvPr id="10966" name="Google Shape;10966;p42"/>
            <p:cNvSpPr/>
            <p:nvPr/>
          </p:nvSpPr>
          <p:spPr>
            <a:xfrm>
              <a:off x="5505450" y="3422325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5505591" y="3422321"/>
              <a:ext cx="757500" cy="757500"/>
            </a:xfrm>
            <a:prstGeom prst="pie">
              <a:avLst>
                <a:gd fmla="val 16202086" name="adj1"/>
                <a:gd fmla="val 798238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8" name="Google Shape;10968;p42"/>
          <p:cNvGrpSpPr/>
          <p:nvPr/>
        </p:nvGrpSpPr>
        <p:grpSpPr>
          <a:xfrm>
            <a:off x="1433407" y="2025408"/>
            <a:ext cx="943212" cy="943418"/>
            <a:chOff x="2881050" y="2123850"/>
            <a:chExt cx="757539" cy="757583"/>
          </a:xfrm>
        </p:grpSpPr>
        <p:sp>
          <p:nvSpPr>
            <p:cNvPr id="10969" name="Google Shape;10969;p42"/>
            <p:cNvSpPr/>
            <p:nvPr/>
          </p:nvSpPr>
          <p:spPr>
            <a:xfrm flipH="1">
              <a:off x="2881050" y="2123850"/>
              <a:ext cx="757500" cy="75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42"/>
            <p:cNvSpPr/>
            <p:nvPr/>
          </p:nvSpPr>
          <p:spPr>
            <a:xfrm flipH="1">
              <a:off x="2881089" y="2123933"/>
              <a:ext cx="757500" cy="757500"/>
            </a:xfrm>
            <a:prstGeom prst="pie">
              <a:avLst>
                <a:gd fmla="val 10793557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1" name="Google Shape;10971;p42"/>
          <p:cNvSpPr txBox="1"/>
          <p:nvPr>
            <p:ph idx="4294967295" type="subTitle"/>
          </p:nvPr>
        </p:nvSpPr>
        <p:spPr>
          <a:xfrm flipH="1">
            <a:off x="720124" y="3074327"/>
            <a:ext cx="236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SATURN</a:t>
            </a:r>
            <a:endParaRPr sz="2400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72" name="Google Shape;10972;p42"/>
          <p:cNvSpPr txBox="1"/>
          <p:nvPr>
            <p:ph idx="4294967295" type="subTitle"/>
          </p:nvPr>
        </p:nvSpPr>
        <p:spPr>
          <a:xfrm flipH="1">
            <a:off x="720124" y="3492261"/>
            <a:ext cx="236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Saturn is a gas giant and has several rings</a:t>
            </a:r>
            <a:endParaRPr sz="1600"/>
          </a:p>
        </p:txBody>
      </p:sp>
      <p:grpSp>
        <p:nvGrpSpPr>
          <p:cNvPr id="10973" name="Google Shape;10973;p42"/>
          <p:cNvGrpSpPr/>
          <p:nvPr/>
        </p:nvGrpSpPr>
        <p:grpSpPr>
          <a:xfrm>
            <a:off x="4099291" y="2025408"/>
            <a:ext cx="943168" cy="943168"/>
            <a:chOff x="2881050" y="3422321"/>
            <a:chExt cx="757504" cy="757504"/>
          </a:xfrm>
        </p:grpSpPr>
        <p:sp>
          <p:nvSpPr>
            <p:cNvPr id="10974" name="Google Shape;10974;p42"/>
            <p:cNvSpPr/>
            <p:nvPr/>
          </p:nvSpPr>
          <p:spPr>
            <a:xfrm flipH="1">
              <a:off x="2881050" y="3422325"/>
              <a:ext cx="757500" cy="75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42"/>
            <p:cNvSpPr/>
            <p:nvPr/>
          </p:nvSpPr>
          <p:spPr>
            <a:xfrm flipH="1">
              <a:off x="2881054" y="3422321"/>
              <a:ext cx="757500" cy="757500"/>
            </a:xfrm>
            <a:prstGeom prst="pie">
              <a:avLst>
                <a:gd fmla="val 5412289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6" name="Google Shape;10976;p42"/>
          <p:cNvSpPr txBox="1"/>
          <p:nvPr>
            <p:ph idx="4294967295" type="subTitle"/>
          </p:nvPr>
        </p:nvSpPr>
        <p:spPr>
          <a:xfrm flipH="1">
            <a:off x="3386025" y="3074327"/>
            <a:ext cx="236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MARS</a:t>
            </a:r>
            <a:endParaRPr sz="2400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77" name="Google Shape;10977;p42"/>
          <p:cNvSpPr txBox="1"/>
          <p:nvPr>
            <p:ph idx="4294967295" type="subTitle"/>
          </p:nvPr>
        </p:nvSpPr>
        <p:spPr>
          <a:xfrm flipH="1">
            <a:off x="3386025" y="3492261"/>
            <a:ext cx="236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Despite being red, Mars is a cold place</a:t>
            </a:r>
            <a:endParaRPr sz="1600"/>
          </a:p>
        </p:txBody>
      </p:sp>
      <p:sp>
        <p:nvSpPr>
          <p:cNvPr id="10978" name="Google Shape;10978;p42"/>
          <p:cNvSpPr txBox="1"/>
          <p:nvPr>
            <p:ph idx="4294967295" type="subTitle"/>
          </p:nvPr>
        </p:nvSpPr>
        <p:spPr>
          <a:xfrm flipH="1">
            <a:off x="6051925" y="3074327"/>
            <a:ext cx="2369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VENUS</a:t>
            </a:r>
            <a:endParaRPr sz="2400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79" name="Google Shape;10979;p42"/>
          <p:cNvSpPr txBox="1"/>
          <p:nvPr>
            <p:ph idx="4294967295" type="subTitle"/>
          </p:nvPr>
        </p:nvSpPr>
        <p:spPr>
          <a:xfrm flipH="1">
            <a:off x="6051925" y="3492261"/>
            <a:ext cx="236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is the second planet from the Sun</a:t>
            </a:r>
            <a:endParaRPr sz="1600"/>
          </a:p>
        </p:txBody>
      </p:sp>
      <p:sp>
        <p:nvSpPr>
          <p:cNvPr id="10980" name="Google Shape;10980;p42"/>
          <p:cNvSpPr/>
          <p:nvPr/>
        </p:nvSpPr>
        <p:spPr>
          <a:xfrm>
            <a:off x="1333774" y="1420692"/>
            <a:ext cx="1142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25%</a:t>
            </a:r>
            <a:endParaRPr sz="3400">
              <a:solidFill>
                <a:schemeClr val="dk1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81" name="Google Shape;10981;p42"/>
          <p:cNvSpPr/>
          <p:nvPr/>
        </p:nvSpPr>
        <p:spPr>
          <a:xfrm>
            <a:off x="3999675" y="1420692"/>
            <a:ext cx="1142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50%</a:t>
            </a:r>
            <a:endParaRPr sz="3400">
              <a:solidFill>
                <a:schemeClr val="dk1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82" name="Google Shape;10982;p42"/>
          <p:cNvSpPr/>
          <p:nvPr/>
        </p:nvSpPr>
        <p:spPr>
          <a:xfrm>
            <a:off x="6665575" y="1420692"/>
            <a:ext cx="11424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6</a:t>
            </a:r>
            <a:r>
              <a:rPr lang="en" sz="3400">
                <a:solidFill>
                  <a:schemeClr val="dk1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5%</a:t>
            </a:r>
            <a:endParaRPr sz="3400">
              <a:solidFill>
                <a:schemeClr val="dk1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83" name="Google Shape;10983;p42"/>
          <p:cNvSpPr txBox="1"/>
          <p:nvPr>
            <p:ph type="title"/>
          </p:nvPr>
        </p:nvSpPr>
        <p:spPr>
          <a:xfrm>
            <a:off x="720000" y="311400"/>
            <a:ext cx="7854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</a:t>
            </a:r>
            <a:r>
              <a:rPr lang="en"/>
              <a:t>ho could be interested in our project results and how it could impact?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7" name="Shape 10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8" name="Google Shape;10988;p43"/>
          <p:cNvSpPr txBox="1"/>
          <p:nvPr>
            <p:ph type="title"/>
          </p:nvPr>
        </p:nvSpPr>
        <p:spPr>
          <a:xfrm>
            <a:off x="720000" y="311400"/>
            <a:ext cx="4069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Bibliography.</a:t>
            </a:r>
            <a:endParaRPr/>
          </a:p>
        </p:txBody>
      </p:sp>
      <p:sp>
        <p:nvSpPr>
          <p:cNvPr id="10989" name="Google Shape;10989;p43"/>
          <p:cNvSpPr/>
          <p:nvPr/>
        </p:nvSpPr>
        <p:spPr>
          <a:xfrm>
            <a:off x="839064" y="1573033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90" name="Google Shape;10990;p43"/>
          <p:cNvSpPr/>
          <p:nvPr/>
        </p:nvSpPr>
        <p:spPr>
          <a:xfrm>
            <a:off x="839064" y="3141008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91" name="Google Shape;10991;p43"/>
          <p:cNvSpPr txBox="1"/>
          <p:nvPr>
            <p:ph idx="1" type="subTitle"/>
          </p:nvPr>
        </p:nvSpPr>
        <p:spPr>
          <a:xfrm>
            <a:off x="1677292" y="1504335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EMMA MAYER</a:t>
            </a:r>
            <a:endParaRPr/>
          </a:p>
        </p:txBody>
      </p:sp>
      <p:sp>
        <p:nvSpPr>
          <p:cNvPr id="10992" name="Google Shape;10992;p43"/>
          <p:cNvSpPr txBox="1"/>
          <p:nvPr>
            <p:ph idx="2" type="subTitle"/>
          </p:nvPr>
        </p:nvSpPr>
        <p:spPr>
          <a:xfrm>
            <a:off x="1677292" y="1870992"/>
            <a:ext cx="2776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ou can talk a bit about this person here</a:t>
            </a:r>
            <a:endParaRPr/>
          </a:p>
        </p:txBody>
      </p:sp>
      <p:sp>
        <p:nvSpPr>
          <p:cNvPr id="10993" name="Google Shape;10993;p43"/>
          <p:cNvSpPr txBox="1"/>
          <p:nvPr>
            <p:ph idx="4" type="subTitle"/>
          </p:nvPr>
        </p:nvSpPr>
        <p:spPr>
          <a:xfrm>
            <a:off x="1677292" y="3438960"/>
            <a:ext cx="2776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ou can talk a bit about this person here</a:t>
            </a:r>
            <a:endParaRPr/>
          </a:p>
        </p:txBody>
      </p:sp>
      <p:sp>
        <p:nvSpPr>
          <p:cNvPr id="10994" name="Google Shape;10994;p43"/>
          <p:cNvSpPr txBox="1"/>
          <p:nvPr>
            <p:ph idx="3" type="subTitle"/>
          </p:nvPr>
        </p:nvSpPr>
        <p:spPr>
          <a:xfrm>
            <a:off x="1677292" y="307229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JOHNSON</a:t>
            </a:r>
            <a:endParaRPr/>
          </a:p>
        </p:txBody>
      </p:sp>
      <p:sp>
        <p:nvSpPr>
          <p:cNvPr id="10995" name="Google Shape;10995;p43"/>
          <p:cNvSpPr/>
          <p:nvPr/>
        </p:nvSpPr>
        <p:spPr>
          <a:xfrm>
            <a:off x="4785930" y="539500"/>
            <a:ext cx="4069200" cy="40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6" name="Google Shape;10996;p43"/>
          <p:cNvPicPr preferRelativeResize="0"/>
          <p:nvPr/>
        </p:nvPicPr>
        <p:blipFill rotWithShape="1">
          <a:blip r:embed="rId3">
            <a:alphaModFix amt="80000"/>
          </a:blip>
          <a:srcRect b="8867" l="0" r="8867" t="0"/>
          <a:stretch/>
        </p:blipFill>
        <p:spPr>
          <a:xfrm>
            <a:off x="4785930" y="539500"/>
            <a:ext cx="4069200" cy="4069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997" name="Google Shape;10997;p43"/>
          <p:cNvGrpSpPr/>
          <p:nvPr/>
        </p:nvGrpSpPr>
        <p:grpSpPr>
          <a:xfrm>
            <a:off x="1066124" y="1800083"/>
            <a:ext cx="353180" cy="353180"/>
            <a:chOff x="-24338900" y="2710600"/>
            <a:chExt cx="295375" cy="295375"/>
          </a:xfrm>
        </p:grpSpPr>
        <p:sp>
          <p:nvSpPr>
            <p:cNvPr id="10998" name="Google Shape;10998;p43"/>
            <p:cNvSpPr/>
            <p:nvPr/>
          </p:nvSpPr>
          <p:spPr>
            <a:xfrm>
              <a:off x="-24250700" y="281692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43"/>
            <p:cNvSpPr/>
            <p:nvPr/>
          </p:nvSpPr>
          <p:spPr>
            <a:xfrm>
              <a:off x="-24338900" y="2710600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0" name="Google Shape;11000;p43"/>
          <p:cNvSpPr/>
          <p:nvPr/>
        </p:nvSpPr>
        <p:spPr>
          <a:xfrm>
            <a:off x="1065167" y="3374415"/>
            <a:ext cx="355093" cy="340476"/>
          </a:xfrm>
          <a:custGeom>
            <a:rect b="b" l="l" r="r" t="t"/>
            <a:pathLst>
              <a:path extrusionOk="0" h="11390" w="11879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1" name="Google Shape;11001;p43"/>
          <p:cNvSpPr/>
          <p:nvPr/>
        </p:nvSpPr>
        <p:spPr>
          <a:xfrm flipH="1">
            <a:off x="7024412" y="2845938"/>
            <a:ext cx="2411329" cy="2514722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5" name="Shape 1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6" name="Google Shape;11006;p44"/>
          <p:cNvSpPr txBox="1"/>
          <p:nvPr>
            <p:ph type="title"/>
          </p:nvPr>
        </p:nvSpPr>
        <p:spPr>
          <a:xfrm>
            <a:off x="1714950" y="1379250"/>
            <a:ext cx="5714100" cy="23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latin typeface="Abhaya Libre"/>
                <a:ea typeface="Abhaya Libre"/>
                <a:cs typeface="Abhaya Libre"/>
                <a:sym typeface="Abhaya Libre"/>
              </a:rPr>
              <a:t>Do you have any questions?</a:t>
            </a:r>
            <a:endParaRPr b="1" sz="1800">
              <a:solidFill>
                <a:srgbClr val="21212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4" name="Shape 1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5" name="Google Shape;10865;p34"/>
          <p:cNvSpPr txBox="1"/>
          <p:nvPr>
            <p:ph type="title"/>
          </p:nvPr>
        </p:nvSpPr>
        <p:spPr>
          <a:xfrm>
            <a:off x="720000" y="311400"/>
            <a:ext cx="7332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(lo de paréntesis se borra)</a:t>
            </a:r>
            <a:endParaRPr/>
          </a:p>
        </p:txBody>
      </p:sp>
      <p:sp>
        <p:nvSpPr>
          <p:cNvPr id="10866" name="Google Shape;10866;p34"/>
          <p:cNvSpPr txBox="1"/>
          <p:nvPr>
            <p:ph idx="1" type="body"/>
          </p:nvPr>
        </p:nvSpPr>
        <p:spPr>
          <a:xfrm>
            <a:off x="720000" y="987525"/>
            <a:ext cx="7274700" cy="29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Who are we? (Roles)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What is our project about? (Context)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What do we want to get? (Goals and values)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Why did we want to do that or what innovations do we offer? (Innovation)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With what data? (Data)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How are we doing it? (Methodology)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When are we doing it? (Plan)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Who could be interested in our project results and how it could impact? (Impact)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/>
              <a:t>Bibliography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0" name="Shape 10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1" name="Google Shape;10871;p35"/>
          <p:cNvSpPr txBox="1"/>
          <p:nvPr>
            <p:ph idx="1" type="body"/>
          </p:nvPr>
        </p:nvSpPr>
        <p:spPr>
          <a:xfrm>
            <a:off x="720000" y="1320500"/>
            <a:ext cx="4852500" cy="27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aim of having a harmonious team where everything fits and works correctly, we decided to assign certain roles.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roles: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Leader → Manuel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Doer → Yassmina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Thinker → Evgeny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Carers → Jezabel &amp; Carla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2" name="Google Shape;10872;p35"/>
          <p:cNvSpPr txBox="1"/>
          <p:nvPr>
            <p:ph type="title"/>
          </p:nvPr>
        </p:nvSpPr>
        <p:spPr>
          <a:xfrm>
            <a:off x="720000" y="311400"/>
            <a:ext cx="6696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lang="en"/>
              <a:t>Who are we?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6" name="Shape 10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7" name="Google Shape;10877;p36"/>
          <p:cNvSpPr txBox="1"/>
          <p:nvPr>
            <p:ph type="title"/>
          </p:nvPr>
        </p:nvSpPr>
        <p:spPr>
          <a:xfrm>
            <a:off x="720000" y="311400"/>
            <a:ext cx="58212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</a:t>
            </a:r>
            <a:r>
              <a:rPr lang="en"/>
              <a:t>hat is our project about</a:t>
            </a:r>
            <a:r>
              <a:rPr lang="en"/>
              <a:t>?</a:t>
            </a:r>
            <a:endParaRPr/>
          </a:p>
        </p:txBody>
      </p:sp>
      <p:sp>
        <p:nvSpPr>
          <p:cNvPr id="10878" name="Google Shape;10878;p36"/>
          <p:cNvSpPr txBox="1"/>
          <p:nvPr>
            <p:ph idx="1" type="subTitle"/>
          </p:nvPr>
        </p:nvSpPr>
        <p:spPr>
          <a:xfrm>
            <a:off x="1096024" y="2496025"/>
            <a:ext cx="30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879" name="Google Shape;10879;p36"/>
          <p:cNvSpPr txBox="1"/>
          <p:nvPr>
            <p:ph idx="2" type="subTitle"/>
          </p:nvPr>
        </p:nvSpPr>
        <p:spPr>
          <a:xfrm>
            <a:off x="1096024" y="2867427"/>
            <a:ext cx="3094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0880" name="Google Shape;10880;p36"/>
          <p:cNvSpPr txBox="1"/>
          <p:nvPr>
            <p:ph idx="3" type="subTitle"/>
          </p:nvPr>
        </p:nvSpPr>
        <p:spPr>
          <a:xfrm>
            <a:off x="4953476" y="2496025"/>
            <a:ext cx="309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881" name="Google Shape;10881;p36"/>
          <p:cNvSpPr txBox="1"/>
          <p:nvPr>
            <p:ph idx="4" type="subTitle"/>
          </p:nvPr>
        </p:nvSpPr>
        <p:spPr>
          <a:xfrm>
            <a:off x="4953476" y="2867428"/>
            <a:ext cx="3094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0882" name="Google Shape;10882;p36"/>
          <p:cNvSpPr/>
          <p:nvPr/>
        </p:nvSpPr>
        <p:spPr>
          <a:xfrm>
            <a:off x="2239624" y="1572656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3" name="Google Shape;10883;p36"/>
          <p:cNvSpPr/>
          <p:nvPr/>
        </p:nvSpPr>
        <p:spPr>
          <a:xfrm>
            <a:off x="6097076" y="1572656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4" name="Google Shape;10884;p36"/>
          <p:cNvGrpSpPr/>
          <p:nvPr/>
        </p:nvGrpSpPr>
        <p:grpSpPr>
          <a:xfrm>
            <a:off x="6323177" y="1800183"/>
            <a:ext cx="355093" cy="352253"/>
            <a:chOff x="-26215825" y="2341200"/>
            <a:chExt cx="296975" cy="294600"/>
          </a:xfrm>
        </p:grpSpPr>
        <p:sp>
          <p:nvSpPr>
            <p:cNvPr id="10885" name="Google Shape;10885;p36"/>
            <p:cNvSpPr/>
            <p:nvPr/>
          </p:nvSpPr>
          <p:spPr>
            <a:xfrm>
              <a:off x="-26215025" y="2463275"/>
              <a:ext cx="296175" cy="172525"/>
            </a:xfrm>
            <a:custGeom>
              <a:rect b="b" l="l" r="r" t="t"/>
              <a:pathLst>
                <a:path extrusionOk="0" h="6901" w="11847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36"/>
            <p:cNvSpPr/>
            <p:nvPr/>
          </p:nvSpPr>
          <p:spPr>
            <a:xfrm>
              <a:off x="-26215825" y="2341200"/>
              <a:ext cx="296975" cy="119750"/>
            </a:xfrm>
            <a:custGeom>
              <a:rect b="b" l="l" r="r" t="t"/>
              <a:pathLst>
                <a:path extrusionOk="0" h="4790" w="11879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7" name="Google Shape;10887;p36"/>
          <p:cNvGrpSpPr/>
          <p:nvPr/>
        </p:nvGrpSpPr>
        <p:grpSpPr>
          <a:xfrm>
            <a:off x="2487236" y="1799707"/>
            <a:ext cx="310792" cy="353180"/>
            <a:chOff x="-26970350" y="2332550"/>
            <a:chExt cx="259925" cy="295375"/>
          </a:xfrm>
        </p:grpSpPr>
        <p:sp>
          <p:nvSpPr>
            <p:cNvPr id="10888" name="Google Shape;10888;p36"/>
            <p:cNvSpPr/>
            <p:nvPr/>
          </p:nvSpPr>
          <p:spPr>
            <a:xfrm>
              <a:off x="-26970350" y="2332550"/>
              <a:ext cx="259925" cy="295375"/>
            </a:xfrm>
            <a:custGeom>
              <a:rect b="b" l="l" r="r" t="t"/>
              <a:pathLst>
                <a:path extrusionOk="0" h="11815" w="10397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36"/>
            <p:cNvSpPr/>
            <p:nvPr/>
          </p:nvSpPr>
          <p:spPr>
            <a:xfrm>
              <a:off x="-26831725" y="2365650"/>
              <a:ext cx="82700" cy="81900"/>
            </a:xfrm>
            <a:custGeom>
              <a:rect b="b" l="l" r="r" t="t"/>
              <a:pathLst>
                <a:path extrusionOk="0" h="3276" w="3308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3" name="Shape 10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4" name="Google Shape;10894;p37"/>
          <p:cNvSpPr txBox="1"/>
          <p:nvPr>
            <p:ph idx="9" type="title"/>
          </p:nvPr>
        </p:nvSpPr>
        <p:spPr>
          <a:xfrm>
            <a:off x="720000" y="311400"/>
            <a:ext cx="6306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</a:t>
            </a:r>
            <a:r>
              <a:rPr lang="en"/>
              <a:t>hat do we want to get</a:t>
            </a:r>
            <a:r>
              <a:rPr lang="en"/>
              <a:t>?</a:t>
            </a:r>
            <a:endParaRPr/>
          </a:p>
        </p:txBody>
      </p:sp>
      <p:sp>
        <p:nvSpPr>
          <p:cNvPr id="10895" name="Google Shape;10895;p37"/>
          <p:cNvSpPr/>
          <p:nvPr/>
        </p:nvSpPr>
        <p:spPr>
          <a:xfrm>
            <a:off x="825072" y="1350298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6" name="Google Shape;10896;p37"/>
          <p:cNvSpPr/>
          <p:nvPr/>
        </p:nvSpPr>
        <p:spPr>
          <a:xfrm>
            <a:off x="825072" y="2537273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97" name="Google Shape;10897;p37"/>
          <p:cNvSpPr/>
          <p:nvPr/>
        </p:nvSpPr>
        <p:spPr>
          <a:xfrm>
            <a:off x="825072" y="3724248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98" name="Google Shape;10898;p37"/>
          <p:cNvSpPr txBox="1"/>
          <p:nvPr>
            <p:ph idx="1" type="subTitle"/>
          </p:nvPr>
        </p:nvSpPr>
        <p:spPr>
          <a:xfrm>
            <a:off x="1663300" y="1281594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899" name="Google Shape;10899;p37"/>
          <p:cNvSpPr txBox="1"/>
          <p:nvPr>
            <p:ph idx="4" type="subTitle"/>
          </p:nvPr>
        </p:nvSpPr>
        <p:spPr>
          <a:xfrm>
            <a:off x="1663300" y="2468563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0900" name="Google Shape;10900;p37"/>
          <p:cNvSpPr txBox="1"/>
          <p:nvPr>
            <p:ph idx="2" type="subTitle"/>
          </p:nvPr>
        </p:nvSpPr>
        <p:spPr>
          <a:xfrm>
            <a:off x="1663300" y="1648248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0901" name="Google Shape;10901;p37"/>
          <p:cNvSpPr txBox="1"/>
          <p:nvPr>
            <p:ph idx="7" type="subTitle"/>
          </p:nvPr>
        </p:nvSpPr>
        <p:spPr>
          <a:xfrm>
            <a:off x="1663300" y="3655532"/>
            <a:ext cx="2995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902" name="Google Shape;10902;p37"/>
          <p:cNvSpPr txBox="1"/>
          <p:nvPr>
            <p:ph type="title"/>
          </p:nvPr>
        </p:nvSpPr>
        <p:spPr>
          <a:xfrm>
            <a:off x="885972" y="1490259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0903" name="Google Shape;10903;p37"/>
          <p:cNvSpPr txBox="1"/>
          <p:nvPr>
            <p:ph idx="3" type="title"/>
          </p:nvPr>
        </p:nvSpPr>
        <p:spPr>
          <a:xfrm>
            <a:off x="885972" y="2677234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0904" name="Google Shape;10904;p37"/>
          <p:cNvSpPr txBox="1"/>
          <p:nvPr>
            <p:ph idx="5" type="subTitle"/>
          </p:nvPr>
        </p:nvSpPr>
        <p:spPr>
          <a:xfrm>
            <a:off x="1663300" y="2835222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in the Solar System</a:t>
            </a:r>
            <a:endParaRPr/>
          </a:p>
        </p:txBody>
      </p:sp>
      <p:sp>
        <p:nvSpPr>
          <p:cNvPr id="10905" name="Google Shape;10905;p37"/>
          <p:cNvSpPr txBox="1"/>
          <p:nvPr>
            <p:ph idx="6" type="title"/>
          </p:nvPr>
        </p:nvSpPr>
        <p:spPr>
          <a:xfrm>
            <a:off x="885972" y="3864209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0906" name="Google Shape;10906;p37"/>
          <p:cNvSpPr txBox="1"/>
          <p:nvPr>
            <p:ph idx="8" type="subTitle"/>
          </p:nvPr>
        </p:nvSpPr>
        <p:spPr>
          <a:xfrm>
            <a:off x="1663300" y="4022195"/>
            <a:ext cx="29955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</a:t>
            </a:r>
            <a:endParaRPr/>
          </a:p>
        </p:txBody>
      </p:sp>
      <p:sp>
        <p:nvSpPr>
          <p:cNvPr id="10907" name="Google Shape;10907;p37"/>
          <p:cNvSpPr/>
          <p:nvPr/>
        </p:nvSpPr>
        <p:spPr>
          <a:xfrm>
            <a:off x="5135425" y="1350325"/>
            <a:ext cx="3181200" cy="318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8" name="Google Shape;10908;p37"/>
          <p:cNvPicPr preferRelativeResize="0"/>
          <p:nvPr/>
        </p:nvPicPr>
        <p:blipFill rotWithShape="1">
          <a:blip r:embed="rId3">
            <a:alphaModFix amt="80000"/>
          </a:blip>
          <a:srcRect b="0" l="43144" r="596" t="0"/>
          <a:stretch/>
        </p:blipFill>
        <p:spPr>
          <a:xfrm>
            <a:off x="5135425" y="1350325"/>
            <a:ext cx="3181200" cy="318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09" name="Google Shape;10909;p37"/>
          <p:cNvSpPr/>
          <p:nvPr/>
        </p:nvSpPr>
        <p:spPr>
          <a:xfrm>
            <a:off x="7026025" y="-233650"/>
            <a:ext cx="2791205" cy="2910887"/>
          </a:xfrm>
          <a:custGeom>
            <a:rect b="b" l="l" r="r" t="t"/>
            <a:pathLst>
              <a:path extrusionOk="0" h="85151" w="81650">
                <a:moveTo>
                  <a:pt x="25634" y="1"/>
                </a:moveTo>
                <a:cubicBezTo>
                  <a:pt x="16384" y="1"/>
                  <a:pt x="1622" y="4392"/>
                  <a:pt x="750" y="37785"/>
                </a:cubicBezTo>
                <a:cubicBezTo>
                  <a:pt x="1" y="66513"/>
                  <a:pt x="26014" y="85150"/>
                  <a:pt x="46658" y="85150"/>
                </a:cubicBezTo>
                <a:cubicBezTo>
                  <a:pt x="52686" y="85150"/>
                  <a:pt x="58255" y="83561"/>
                  <a:pt x="62568" y="80171"/>
                </a:cubicBezTo>
                <a:cubicBezTo>
                  <a:pt x="81649" y="65169"/>
                  <a:pt x="74331" y="42817"/>
                  <a:pt x="59107" y="40674"/>
                </a:cubicBezTo>
                <a:cubicBezTo>
                  <a:pt x="48566" y="39182"/>
                  <a:pt x="41517" y="30356"/>
                  <a:pt x="41613" y="16243"/>
                </a:cubicBezTo>
                <a:cubicBezTo>
                  <a:pt x="41692" y="2130"/>
                  <a:pt x="28484" y="130"/>
                  <a:pt x="28484" y="130"/>
                </a:cubicBezTo>
                <a:cubicBezTo>
                  <a:pt x="27619" y="55"/>
                  <a:pt x="26661" y="1"/>
                  <a:pt x="25634" y="1"/>
                </a:cubicBezTo>
                <a:close/>
              </a:path>
            </a:pathLst>
          </a:custGeom>
          <a:solidFill>
            <a:srgbClr val="629E96">
              <a:alpha val="42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3" name="Shape 10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4" name="Google Shape;10914;p38"/>
          <p:cNvSpPr txBox="1"/>
          <p:nvPr>
            <p:ph type="title"/>
          </p:nvPr>
        </p:nvSpPr>
        <p:spPr>
          <a:xfrm>
            <a:off x="720000" y="311400"/>
            <a:ext cx="59022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Why did we want to do that or what innovations do we offer?</a:t>
            </a:r>
            <a:endParaRPr/>
          </a:p>
        </p:txBody>
      </p:sp>
      <p:sp>
        <p:nvSpPr>
          <p:cNvPr id="10915" name="Google Shape;10915;p38"/>
          <p:cNvSpPr txBox="1"/>
          <p:nvPr>
            <p:ph idx="4294967295" type="subTitle"/>
          </p:nvPr>
        </p:nvSpPr>
        <p:spPr>
          <a:xfrm flipH="1">
            <a:off x="541025" y="2209650"/>
            <a:ext cx="3780300" cy="7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T</a:t>
            </a: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o predict how much time an intervention could last</a:t>
            </a:r>
            <a:endParaRPr sz="2400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16" name="Google Shape;10916;p38"/>
          <p:cNvSpPr txBox="1"/>
          <p:nvPr>
            <p:ph idx="4294967295" type="subTitle"/>
          </p:nvPr>
        </p:nvSpPr>
        <p:spPr>
          <a:xfrm flipH="1">
            <a:off x="720125" y="3130675"/>
            <a:ext cx="3509100" cy="13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often experience delays of at least half an hour due to poor schedule organization or complications during interventions.</a:t>
            </a:r>
            <a:endParaRPr/>
          </a:p>
        </p:txBody>
      </p:sp>
      <p:sp>
        <p:nvSpPr>
          <p:cNvPr id="10917" name="Google Shape;10917;p38"/>
          <p:cNvSpPr txBox="1"/>
          <p:nvPr>
            <p:ph idx="4294967295" type="title"/>
          </p:nvPr>
        </p:nvSpPr>
        <p:spPr>
          <a:xfrm flipH="1">
            <a:off x="1996325" y="1660359"/>
            <a:ext cx="8697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18" name="Google Shape;10918;p38"/>
          <p:cNvSpPr txBox="1"/>
          <p:nvPr>
            <p:ph idx="4294967295" type="subTitle"/>
          </p:nvPr>
        </p:nvSpPr>
        <p:spPr>
          <a:xfrm flipH="1">
            <a:off x="4834350" y="2249850"/>
            <a:ext cx="37803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I</a:t>
            </a:r>
            <a:r>
              <a:rPr lang="en" sz="2400">
                <a:solidFill>
                  <a:schemeClr val="dk2"/>
                </a:solidFill>
                <a:latin typeface="Abhaya Libre SemiBold"/>
                <a:ea typeface="Abhaya Libre SemiBold"/>
                <a:cs typeface="Abhaya Libre SemiBold"/>
                <a:sym typeface="Abhaya Libre SemiBold"/>
              </a:rPr>
              <a:t>dentifying risky interventions</a:t>
            </a:r>
            <a:endParaRPr sz="2400">
              <a:solidFill>
                <a:schemeClr val="dk2"/>
              </a:solidFill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sp>
        <p:nvSpPr>
          <p:cNvPr id="10919" name="Google Shape;10919;p38"/>
          <p:cNvSpPr txBox="1"/>
          <p:nvPr>
            <p:ph idx="4294967295" type="subTitle"/>
          </p:nvPr>
        </p:nvSpPr>
        <p:spPr>
          <a:xfrm flipH="1">
            <a:off x="5105550" y="3130675"/>
            <a:ext cx="3509100" cy="13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could demonstrate that issues like high cholesterol or anemia can be determining factors.</a:t>
            </a:r>
            <a:endParaRPr/>
          </a:p>
        </p:txBody>
      </p:sp>
      <p:sp>
        <p:nvSpPr>
          <p:cNvPr id="10920" name="Google Shape;10920;p38"/>
          <p:cNvSpPr txBox="1"/>
          <p:nvPr>
            <p:ph idx="4294967295" type="title"/>
          </p:nvPr>
        </p:nvSpPr>
        <p:spPr>
          <a:xfrm flipH="1">
            <a:off x="6179225" y="1660347"/>
            <a:ext cx="8697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921" name="Google Shape;10921;p38"/>
          <p:cNvGrpSpPr/>
          <p:nvPr/>
        </p:nvGrpSpPr>
        <p:grpSpPr>
          <a:xfrm>
            <a:off x="6878499" y="1747458"/>
            <a:ext cx="353180" cy="353180"/>
            <a:chOff x="-24338900" y="2710600"/>
            <a:chExt cx="295375" cy="295375"/>
          </a:xfrm>
        </p:grpSpPr>
        <p:sp>
          <p:nvSpPr>
            <p:cNvPr id="10922" name="Google Shape;10922;p38"/>
            <p:cNvSpPr/>
            <p:nvPr/>
          </p:nvSpPr>
          <p:spPr>
            <a:xfrm>
              <a:off x="-24250700" y="281692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38"/>
            <p:cNvSpPr/>
            <p:nvPr/>
          </p:nvSpPr>
          <p:spPr>
            <a:xfrm>
              <a:off x="-24338900" y="2710600"/>
              <a:ext cx="295375" cy="295375"/>
            </a:xfrm>
            <a:custGeom>
              <a:rect b="b" l="l" r="r" t="t"/>
              <a:pathLst>
                <a:path extrusionOk="0" h="11815" w="11815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24" name="Google Shape;109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428" y="1747460"/>
            <a:ext cx="353175" cy="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8" name="Shape 10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9" name="Google Shape;10929;p39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</a:t>
            </a:r>
            <a:r>
              <a:rPr lang="en"/>
              <a:t>ith what data</a:t>
            </a:r>
            <a:r>
              <a:rPr lang="en"/>
              <a:t>?</a:t>
            </a:r>
            <a:endParaRPr/>
          </a:p>
        </p:txBody>
      </p:sp>
      <p:sp>
        <p:nvSpPr>
          <p:cNvPr id="10930" name="Google Shape;10930;p39"/>
          <p:cNvSpPr/>
          <p:nvPr/>
        </p:nvSpPr>
        <p:spPr>
          <a:xfrm>
            <a:off x="4769267" y="1573033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31" name="Google Shape;10931;p39"/>
          <p:cNvSpPr/>
          <p:nvPr/>
        </p:nvSpPr>
        <p:spPr>
          <a:xfrm>
            <a:off x="4769267" y="3141008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32" name="Google Shape;10932;p39"/>
          <p:cNvSpPr/>
          <p:nvPr/>
        </p:nvSpPr>
        <p:spPr>
          <a:xfrm>
            <a:off x="823606" y="1573033"/>
            <a:ext cx="807300" cy="8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33" name="Google Shape;10933;p39"/>
          <p:cNvSpPr/>
          <p:nvPr/>
        </p:nvSpPr>
        <p:spPr>
          <a:xfrm>
            <a:off x="823606" y="3141008"/>
            <a:ext cx="807300" cy="8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34" name="Google Shape;10934;p39"/>
          <p:cNvSpPr txBox="1"/>
          <p:nvPr>
            <p:ph idx="1" type="subTitle"/>
          </p:nvPr>
        </p:nvSpPr>
        <p:spPr>
          <a:xfrm>
            <a:off x="1661833" y="1504335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935" name="Google Shape;10935;p39"/>
          <p:cNvSpPr txBox="1"/>
          <p:nvPr>
            <p:ph idx="3" type="subTitle"/>
          </p:nvPr>
        </p:nvSpPr>
        <p:spPr>
          <a:xfrm>
            <a:off x="1661833" y="1870992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10936" name="Google Shape;10936;p39"/>
          <p:cNvSpPr txBox="1"/>
          <p:nvPr>
            <p:ph idx="8" type="subTitle"/>
          </p:nvPr>
        </p:nvSpPr>
        <p:spPr>
          <a:xfrm>
            <a:off x="5607494" y="1504335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0937" name="Google Shape;10937;p39"/>
          <p:cNvSpPr txBox="1"/>
          <p:nvPr>
            <p:ph idx="5" type="subTitle"/>
          </p:nvPr>
        </p:nvSpPr>
        <p:spPr>
          <a:xfrm>
            <a:off x="1661833" y="3072299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938" name="Google Shape;10938;p39"/>
          <p:cNvSpPr txBox="1"/>
          <p:nvPr>
            <p:ph idx="2" type="title"/>
          </p:nvPr>
        </p:nvSpPr>
        <p:spPr>
          <a:xfrm>
            <a:off x="884506" y="1712994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0939" name="Google Shape;10939;p39"/>
          <p:cNvSpPr txBox="1"/>
          <p:nvPr>
            <p:ph idx="4" type="title"/>
          </p:nvPr>
        </p:nvSpPr>
        <p:spPr>
          <a:xfrm>
            <a:off x="884506" y="3280969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0940" name="Google Shape;10940;p39"/>
          <p:cNvSpPr txBox="1"/>
          <p:nvPr>
            <p:ph idx="6" type="subTitle"/>
          </p:nvPr>
        </p:nvSpPr>
        <p:spPr>
          <a:xfrm>
            <a:off x="1661833" y="3438960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0941" name="Google Shape;10941;p39"/>
          <p:cNvSpPr txBox="1"/>
          <p:nvPr>
            <p:ph idx="7" type="title"/>
          </p:nvPr>
        </p:nvSpPr>
        <p:spPr>
          <a:xfrm>
            <a:off x="4830167" y="1712994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0942" name="Google Shape;10942;p39"/>
          <p:cNvSpPr txBox="1"/>
          <p:nvPr>
            <p:ph idx="9" type="subTitle"/>
          </p:nvPr>
        </p:nvSpPr>
        <p:spPr>
          <a:xfrm>
            <a:off x="5607494" y="1870992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</a:t>
            </a:r>
            <a:r>
              <a:rPr lang="en"/>
              <a:t> the biggest planet of them all</a:t>
            </a:r>
            <a:endParaRPr/>
          </a:p>
        </p:txBody>
      </p:sp>
      <p:sp>
        <p:nvSpPr>
          <p:cNvPr id="10943" name="Google Shape;10943;p39"/>
          <p:cNvSpPr txBox="1"/>
          <p:nvPr>
            <p:ph idx="13" type="title"/>
          </p:nvPr>
        </p:nvSpPr>
        <p:spPr>
          <a:xfrm>
            <a:off x="4830167" y="3280969"/>
            <a:ext cx="685500" cy="527400"/>
          </a:xfrm>
          <a:prstGeom prst="rect">
            <a:avLst/>
          </a:prstGeom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0944" name="Google Shape;10944;p39"/>
          <p:cNvSpPr txBox="1"/>
          <p:nvPr>
            <p:ph idx="14" type="subTitle"/>
          </p:nvPr>
        </p:nvSpPr>
        <p:spPr>
          <a:xfrm>
            <a:off x="5607494" y="3072299"/>
            <a:ext cx="2712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945" name="Google Shape;10945;p39"/>
          <p:cNvSpPr txBox="1"/>
          <p:nvPr>
            <p:ph idx="15" type="subTitle"/>
          </p:nvPr>
        </p:nvSpPr>
        <p:spPr>
          <a:xfrm>
            <a:off x="5607494" y="3438960"/>
            <a:ext cx="2712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9" name="Shape 10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0" name="Google Shape;10950;p40"/>
          <p:cNvSpPr txBox="1"/>
          <p:nvPr>
            <p:ph idx="7" type="subTitle"/>
          </p:nvPr>
        </p:nvSpPr>
        <p:spPr>
          <a:xfrm>
            <a:off x="720000" y="1068975"/>
            <a:ext cx="76548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CRISP-DM </a:t>
            </a:r>
            <a:r>
              <a:rPr lang="en">
                <a:solidFill>
                  <a:schemeClr val="dk1"/>
                </a:solidFill>
              </a:rPr>
              <a:t>(Cross-Industry Standard Process for Data Mining).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51" name="Google Shape;10951;p40"/>
          <p:cNvSpPr txBox="1"/>
          <p:nvPr>
            <p:ph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/>
              <a:t>How are we doing it?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5" name="Shape 1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" name="Google Shape;10956;p41"/>
          <p:cNvSpPr txBox="1"/>
          <p:nvPr>
            <p:ph type="title"/>
          </p:nvPr>
        </p:nvSpPr>
        <p:spPr>
          <a:xfrm>
            <a:off x="1020732" y="1190241"/>
            <a:ext cx="32502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10957" name="Google Shape;10957;p41"/>
          <p:cNvSpPr txBox="1"/>
          <p:nvPr>
            <p:ph idx="1" type="body"/>
          </p:nvPr>
        </p:nvSpPr>
        <p:spPr>
          <a:xfrm>
            <a:off x="1020725" y="1849350"/>
            <a:ext cx="3338400" cy="20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mission of your dental office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mission of your dental office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mission of your dental office here</a:t>
            </a:r>
            <a:endParaRPr/>
          </a:p>
        </p:txBody>
      </p:sp>
      <p:sp>
        <p:nvSpPr>
          <p:cNvPr id="10958" name="Google Shape;10958;p41"/>
          <p:cNvSpPr txBox="1"/>
          <p:nvPr>
            <p:ph idx="2" type="title"/>
          </p:nvPr>
        </p:nvSpPr>
        <p:spPr>
          <a:xfrm>
            <a:off x="4873068" y="1190241"/>
            <a:ext cx="32502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959" name="Google Shape;10959;p41"/>
          <p:cNvSpPr txBox="1"/>
          <p:nvPr>
            <p:ph idx="3" type="body"/>
          </p:nvPr>
        </p:nvSpPr>
        <p:spPr>
          <a:xfrm>
            <a:off x="4873068" y="1849339"/>
            <a:ext cx="3250200" cy="20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vision of your dental office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vision of your dental office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3040" lvl="0" marL="18288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describe the vision of your dental office here</a:t>
            </a:r>
            <a:endParaRPr/>
          </a:p>
        </p:txBody>
      </p:sp>
      <p:sp>
        <p:nvSpPr>
          <p:cNvPr id="10960" name="Google Shape;10960;p41"/>
          <p:cNvSpPr txBox="1"/>
          <p:nvPr>
            <p:ph idx="4294967295" type="title"/>
          </p:nvPr>
        </p:nvSpPr>
        <p:spPr>
          <a:xfrm>
            <a:off x="720000" y="3114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W</a:t>
            </a:r>
            <a:r>
              <a:rPr lang="en"/>
              <a:t>hen are we doing it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 Odontology by Slidesgo">
  <a:themeElements>
    <a:clrScheme name="Simple Light">
      <a:dk1>
        <a:srgbClr val="5C5D64"/>
      </a:dk1>
      <a:lt1>
        <a:srgbClr val="FFFFFF"/>
      </a:lt1>
      <a:dk2>
        <a:srgbClr val="B57E10"/>
      </a:dk2>
      <a:lt2>
        <a:srgbClr val="F0E5CF"/>
      </a:lt2>
      <a:accent1>
        <a:srgbClr val="E2B66F"/>
      </a:accent1>
      <a:accent2>
        <a:srgbClr val="629E96"/>
      </a:accent2>
      <a:accent3>
        <a:srgbClr val="B1CFCB"/>
      </a:accent3>
      <a:accent4>
        <a:srgbClr val="FFFFFF"/>
      </a:accent4>
      <a:accent5>
        <a:srgbClr val="FFFFFF"/>
      </a:accent5>
      <a:accent6>
        <a:srgbClr val="FFFFFF"/>
      </a:accent6>
      <a:hlink>
        <a:srgbClr val="5C5D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